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1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  <p:sldMasterId id="2147483674" r:id="rId2"/>
  </p:sldMasterIdLst>
  <p:notesMasterIdLst>
    <p:notesMasterId r:id="rId36"/>
  </p:notesMasterIdLst>
  <p:handoutMasterIdLst>
    <p:handoutMasterId r:id="rId37"/>
  </p:handoutMasterIdLst>
  <p:sldIdLst>
    <p:sldId id="368" r:id="rId3"/>
    <p:sldId id="334" r:id="rId4"/>
    <p:sldId id="258" r:id="rId5"/>
    <p:sldId id="332" r:id="rId6"/>
    <p:sldId id="274" r:id="rId7"/>
    <p:sldId id="260" r:id="rId8"/>
    <p:sldId id="261" r:id="rId9"/>
    <p:sldId id="262" r:id="rId10"/>
    <p:sldId id="351" r:id="rId11"/>
    <p:sldId id="352" r:id="rId12"/>
    <p:sldId id="338" r:id="rId13"/>
    <p:sldId id="264" r:id="rId14"/>
    <p:sldId id="348" r:id="rId15"/>
    <p:sldId id="287" r:id="rId16"/>
    <p:sldId id="289" r:id="rId17"/>
    <p:sldId id="279" r:id="rId18"/>
    <p:sldId id="280" r:id="rId19"/>
    <p:sldId id="281" r:id="rId20"/>
    <p:sldId id="295" r:id="rId21"/>
    <p:sldId id="372" r:id="rId22"/>
    <p:sldId id="373" r:id="rId23"/>
    <p:sldId id="375" r:id="rId24"/>
    <p:sldId id="379" r:id="rId25"/>
    <p:sldId id="380" r:id="rId26"/>
    <p:sldId id="377" r:id="rId27"/>
    <p:sldId id="378" r:id="rId28"/>
    <p:sldId id="276" r:id="rId29"/>
    <p:sldId id="342" r:id="rId30"/>
    <p:sldId id="343" r:id="rId31"/>
    <p:sldId id="344" r:id="rId32"/>
    <p:sldId id="345" r:id="rId33"/>
    <p:sldId id="381" r:id="rId34"/>
    <p:sldId id="366" r:id="rId35"/>
  </p:sldIdLst>
  <p:sldSz cx="9144000" cy="6858000" type="screen4x3"/>
  <p:notesSz cx="7102475" cy="9388475"/>
  <p:defaultTextStyle>
    <a:defPPr>
      <a:defRPr lang="th-TH"/>
    </a:defPPr>
    <a:lvl1pPr marL="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66FF"/>
    <a:srgbClr val="FF33CC"/>
    <a:srgbClr val="FF9933"/>
    <a:srgbClr val="FF6600"/>
    <a:srgbClr val="33CCFF"/>
    <a:srgbClr val="FF0066"/>
    <a:srgbClr val="0099FF"/>
    <a:srgbClr val="9900FF"/>
    <a:srgbClr val="CCFF66"/>
    <a:srgbClr val="FF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ลักษณะสีปานกลาง 2 - เน้น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80" d="100"/>
          <a:sy n="80" d="100"/>
        </p:scale>
        <p:origin x="-1002" y="26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diagrams/_rels/data6.xml.rels><?xml version="1.0" encoding="UTF-8" standalone="yes"?>
<Relationships xmlns="http://schemas.openxmlformats.org/package/2006/relationships"><Relationship Id="rId1" Type="http://schemas.openxmlformats.org/officeDocument/2006/relationships/image" Target="../media/image25.png"/></Relationships>
</file>

<file path=ppt/diagram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diagrams/_rels/drawing6.xml.rels><?xml version="1.0" encoding="UTF-8" standalone="yes"?>
<Relationships xmlns="http://schemas.openxmlformats.org/package/2006/relationships"><Relationship Id="rId1" Type="http://schemas.openxmlformats.org/officeDocument/2006/relationships/image" Target="../media/image25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08B6E7A-AA35-4A13-BD9C-2CE6020DAB1D}" type="doc">
      <dgm:prSet loTypeId="urn:microsoft.com/office/officeart/2005/8/layout/vList5" loCatId="list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th-TH"/>
        </a:p>
      </dgm:t>
    </dgm:pt>
    <dgm:pt modelId="{C83D8CD0-A8F0-4FDB-87A9-D44915703C87}">
      <dgm:prSet custT="1"/>
      <dgm:spPr/>
      <dgm:t>
        <a:bodyPr/>
        <a:lstStyle/>
        <a:p>
          <a:pPr rtl="0"/>
          <a:endParaRPr lang="th-TH" sz="3600" b="0" dirty="0" smtClean="0">
            <a:latin typeface="KS SUDIN" pitchFamily="18" charset="-34"/>
            <a:cs typeface="KS SUDIN" pitchFamily="18" charset="-34"/>
          </a:endParaRPr>
        </a:p>
        <a:p>
          <a:pPr rtl="0"/>
          <a:r>
            <a:rPr lang="th-TH" sz="3600" b="0" dirty="0" smtClean="0">
              <a:latin typeface="KS SUDIN" pitchFamily="18" charset="-34"/>
              <a:cs typeface="KS SUDIN" pitchFamily="18" charset="-34"/>
            </a:rPr>
            <a:t>ข้อมูลทั่วไปขององค์การบริหารส่วนตำบลบ้านหาด</a:t>
          </a:r>
          <a:r>
            <a:rPr lang="en-US" sz="3600" b="0" dirty="0" smtClean="0">
              <a:latin typeface="KS SUDIN" pitchFamily="18" charset="-34"/>
              <a:cs typeface="KS SUDIN" pitchFamily="18" charset="-34"/>
            </a:rPr>
            <a:t/>
          </a:r>
          <a:br>
            <a:rPr lang="en-US" sz="3600" b="0" dirty="0" smtClean="0">
              <a:latin typeface="KS SUDIN" pitchFamily="18" charset="-34"/>
              <a:cs typeface="KS SUDIN" pitchFamily="18" charset="-34"/>
            </a:rPr>
          </a:br>
          <a:endParaRPr lang="th-TH" sz="3600" b="0" dirty="0">
            <a:latin typeface="KS SUDIN" pitchFamily="18" charset="-34"/>
            <a:cs typeface="KS SUDIN" pitchFamily="18" charset="-34"/>
          </a:endParaRPr>
        </a:p>
      </dgm:t>
    </dgm:pt>
    <dgm:pt modelId="{26F534B8-FA8D-46F4-8E86-42721FE9BCE3}" type="parTrans" cxnId="{71AD5B42-B911-498C-9B22-67C8F2070478}">
      <dgm:prSet/>
      <dgm:spPr/>
      <dgm:t>
        <a:bodyPr/>
        <a:lstStyle/>
        <a:p>
          <a:endParaRPr lang="th-TH" sz="1100">
            <a:latin typeface="KS SUDIN" pitchFamily="18" charset="-34"/>
            <a:cs typeface="KS SUDIN" pitchFamily="18" charset="-34"/>
          </a:endParaRPr>
        </a:p>
      </dgm:t>
    </dgm:pt>
    <dgm:pt modelId="{19A3925E-65E1-4F50-86BA-D09358CBB275}" type="sibTrans" cxnId="{71AD5B42-B911-498C-9B22-67C8F2070478}">
      <dgm:prSet/>
      <dgm:spPr/>
      <dgm:t>
        <a:bodyPr/>
        <a:lstStyle/>
        <a:p>
          <a:endParaRPr lang="th-TH" sz="1100">
            <a:latin typeface="KS SUDIN" pitchFamily="18" charset="-34"/>
            <a:cs typeface="KS SUDIN" pitchFamily="18" charset="-34"/>
          </a:endParaRPr>
        </a:p>
      </dgm:t>
    </dgm:pt>
    <dgm:pt modelId="{3C2DAD6A-4A29-4BBE-9181-F4E538EA59E8}" type="pres">
      <dgm:prSet presAssocID="{708B6E7A-AA35-4A13-BD9C-2CE6020DAB1D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th-TH"/>
        </a:p>
      </dgm:t>
    </dgm:pt>
    <dgm:pt modelId="{2E7498A2-EFC9-4671-9767-C0524131130F}" type="pres">
      <dgm:prSet presAssocID="{C83D8CD0-A8F0-4FDB-87A9-D44915703C87}" presName="linNode" presStyleCnt="0"/>
      <dgm:spPr/>
    </dgm:pt>
    <dgm:pt modelId="{9A559EDC-EC76-4B48-944D-F5205E686D67}" type="pres">
      <dgm:prSet presAssocID="{C83D8CD0-A8F0-4FDB-87A9-D44915703C87}" presName="parentText" presStyleLbl="node1" presStyleIdx="0" presStyleCnt="1" custScaleX="277778" custLinFactNeighborX="-136" custLinFactNeighborY="23504">
        <dgm:presLayoutVars>
          <dgm:chMax val="1"/>
          <dgm:bulletEnabled val="1"/>
        </dgm:presLayoutVars>
      </dgm:prSet>
      <dgm:spPr/>
      <dgm:t>
        <a:bodyPr/>
        <a:lstStyle/>
        <a:p>
          <a:endParaRPr lang="th-TH"/>
        </a:p>
      </dgm:t>
    </dgm:pt>
  </dgm:ptLst>
  <dgm:cxnLst>
    <dgm:cxn modelId="{71AD5B42-B911-498C-9B22-67C8F2070478}" srcId="{708B6E7A-AA35-4A13-BD9C-2CE6020DAB1D}" destId="{C83D8CD0-A8F0-4FDB-87A9-D44915703C87}" srcOrd="0" destOrd="0" parTransId="{26F534B8-FA8D-46F4-8E86-42721FE9BCE3}" sibTransId="{19A3925E-65E1-4F50-86BA-D09358CBB275}"/>
    <dgm:cxn modelId="{80EC84D3-8D14-46D0-A359-DEE1F0C56A80}" type="presOf" srcId="{C83D8CD0-A8F0-4FDB-87A9-D44915703C87}" destId="{9A559EDC-EC76-4B48-944D-F5205E686D67}" srcOrd="0" destOrd="0" presId="urn:microsoft.com/office/officeart/2005/8/layout/vList5"/>
    <dgm:cxn modelId="{BFD27BBE-EB64-4E81-97BE-4710F868087A}" type="presOf" srcId="{708B6E7A-AA35-4A13-BD9C-2CE6020DAB1D}" destId="{3C2DAD6A-4A29-4BBE-9181-F4E538EA59E8}" srcOrd="0" destOrd="0" presId="urn:microsoft.com/office/officeart/2005/8/layout/vList5"/>
    <dgm:cxn modelId="{1623CEB5-FBC6-422F-A331-7DA6E26E1B89}" type="presParOf" srcId="{3C2DAD6A-4A29-4BBE-9181-F4E538EA59E8}" destId="{2E7498A2-EFC9-4671-9767-C0524131130F}" srcOrd="0" destOrd="0" presId="urn:microsoft.com/office/officeart/2005/8/layout/vList5"/>
    <dgm:cxn modelId="{18F272EC-701F-473A-8243-325E011DA3AD}" type="presParOf" srcId="{2E7498A2-EFC9-4671-9767-C0524131130F}" destId="{9A559EDC-EC76-4B48-944D-F5205E686D67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644717AE-A7FC-4591-B7A8-6B44DD3B99BC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th-TH"/>
        </a:p>
      </dgm:t>
    </dgm:pt>
    <dgm:pt modelId="{89B72E19-9B56-4FFA-BB67-E208DB8C40C7}">
      <dgm:prSet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pPr algn="ctr" rtl="0"/>
          <a:r>
            <a:rPr lang="th-TH" sz="7200" b="0" dirty="0" smtClean="0">
              <a:latin typeface="KS SUDIN" pitchFamily="18" charset="-34"/>
              <a:cs typeface="KS SUDIN" pitchFamily="18" charset="-34"/>
            </a:rPr>
            <a:t>วัดกุ่ม</a:t>
          </a:r>
          <a:endParaRPr lang="th-TH" sz="7200" b="0" dirty="0">
            <a:latin typeface="KS SUDIN" pitchFamily="18" charset="-34"/>
            <a:cs typeface="KS SUDIN" pitchFamily="18" charset="-34"/>
          </a:endParaRPr>
        </a:p>
      </dgm:t>
    </dgm:pt>
    <dgm:pt modelId="{190FCEA4-4B23-4D99-A29D-FD7B2F32DB57}" type="parTrans" cxnId="{D40C76FA-2168-4540-9AFD-0B8740931894}">
      <dgm:prSet/>
      <dgm:spPr/>
      <dgm:t>
        <a:bodyPr/>
        <a:lstStyle/>
        <a:p>
          <a:endParaRPr lang="th-TH"/>
        </a:p>
      </dgm:t>
    </dgm:pt>
    <dgm:pt modelId="{4D9730B2-C23F-449E-A39C-08596F347933}" type="sibTrans" cxnId="{D40C76FA-2168-4540-9AFD-0B8740931894}">
      <dgm:prSet/>
      <dgm:spPr/>
      <dgm:t>
        <a:bodyPr/>
        <a:lstStyle/>
        <a:p>
          <a:endParaRPr lang="th-TH"/>
        </a:p>
      </dgm:t>
    </dgm:pt>
    <dgm:pt modelId="{20021070-E27C-4FBB-AF08-B1417DF4DE46}" type="pres">
      <dgm:prSet presAssocID="{644717AE-A7FC-4591-B7A8-6B44DD3B99BC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th-TH"/>
        </a:p>
      </dgm:t>
    </dgm:pt>
    <dgm:pt modelId="{E28B8989-61B3-4EB1-B7D1-60F6CE29FE41}" type="pres">
      <dgm:prSet presAssocID="{89B72E19-9B56-4FFA-BB67-E208DB8C40C7}" presName="parentText" presStyleLbl="node1" presStyleIdx="0" presStyleCnt="1" custScaleX="108001" custLinFactNeighborX="1599" custLinFactNeighborY="-43473">
        <dgm:presLayoutVars>
          <dgm:chMax val="0"/>
          <dgm:bulletEnabled val="1"/>
        </dgm:presLayoutVars>
      </dgm:prSet>
      <dgm:spPr/>
      <dgm:t>
        <a:bodyPr/>
        <a:lstStyle/>
        <a:p>
          <a:endParaRPr lang="th-TH"/>
        </a:p>
      </dgm:t>
    </dgm:pt>
  </dgm:ptLst>
  <dgm:cxnLst>
    <dgm:cxn modelId="{C0DD91F9-1D5F-4560-A3E9-4E72E799566D}" type="presOf" srcId="{644717AE-A7FC-4591-B7A8-6B44DD3B99BC}" destId="{20021070-E27C-4FBB-AF08-B1417DF4DE46}" srcOrd="0" destOrd="0" presId="urn:microsoft.com/office/officeart/2005/8/layout/vList2"/>
    <dgm:cxn modelId="{9BCB67D6-0EEF-4F8D-97C1-304CF28B0A23}" type="presOf" srcId="{89B72E19-9B56-4FFA-BB67-E208DB8C40C7}" destId="{E28B8989-61B3-4EB1-B7D1-60F6CE29FE41}" srcOrd="0" destOrd="0" presId="urn:microsoft.com/office/officeart/2005/8/layout/vList2"/>
    <dgm:cxn modelId="{D40C76FA-2168-4540-9AFD-0B8740931894}" srcId="{644717AE-A7FC-4591-B7A8-6B44DD3B99BC}" destId="{89B72E19-9B56-4FFA-BB67-E208DB8C40C7}" srcOrd="0" destOrd="0" parTransId="{190FCEA4-4B23-4D99-A29D-FD7B2F32DB57}" sibTransId="{4D9730B2-C23F-449E-A39C-08596F347933}"/>
    <dgm:cxn modelId="{7B981495-0BDC-4CB5-A2CC-C1F602CCF3C7}" type="presParOf" srcId="{20021070-E27C-4FBB-AF08-B1417DF4DE46}" destId="{E28B8989-61B3-4EB1-B7D1-60F6CE29FE41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74B6F094-5023-4F18-82D2-1D6B44E50DE4}" type="doc">
      <dgm:prSet loTypeId="urn:microsoft.com/office/officeart/2005/8/layout/vList2" loCatId="list" qsTypeId="urn:microsoft.com/office/officeart/2005/8/quickstyle/simple2" qsCatId="simple" csTypeId="urn:microsoft.com/office/officeart/2005/8/colors/accent1_2" csCatId="accent1"/>
      <dgm:spPr/>
      <dgm:t>
        <a:bodyPr/>
        <a:lstStyle/>
        <a:p>
          <a:endParaRPr lang="th-TH"/>
        </a:p>
      </dgm:t>
    </dgm:pt>
    <dgm:pt modelId="{50D87352-71AD-4AFA-B640-80279D9128FB}">
      <dgm:prSet/>
      <dgm:spPr/>
      <dgm:t>
        <a:bodyPr/>
        <a:lstStyle/>
        <a:p>
          <a:pPr algn="ctr" rtl="0"/>
          <a:r>
            <a:rPr lang="th-TH" b="0" dirty="0" smtClean="0">
              <a:latin typeface="KS SUDIN" pitchFamily="18" charset="-34"/>
              <a:cs typeface="KS SUDIN" pitchFamily="18" charset="-34"/>
            </a:rPr>
            <a:t>ประเพณีท้องถิ่น</a:t>
          </a:r>
          <a:endParaRPr lang="th-TH" b="0" dirty="0">
            <a:latin typeface="KS SUDIN" pitchFamily="18" charset="-34"/>
            <a:cs typeface="KS SUDIN" pitchFamily="18" charset="-34"/>
          </a:endParaRPr>
        </a:p>
      </dgm:t>
    </dgm:pt>
    <dgm:pt modelId="{7B743138-E866-4169-8C09-501DC7B3C07B}" type="parTrans" cxnId="{45C4A40E-FDD5-4D84-913B-4CB8C7A0672D}">
      <dgm:prSet/>
      <dgm:spPr/>
      <dgm:t>
        <a:bodyPr/>
        <a:lstStyle/>
        <a:p>
          <a:endParaRPr lang="th-TH"/>
        </a:p>
      </dgm:t>
    </dgm:pt>
    <dgm:pt modelId="{E74691A3-0AE8-4256-8DC1-98020718FEFE}" type="sibTrans" cxnId="{45C4A40E-FDD5-4D84-913B-4CB8C7A0672D}">
      <dgm:prSet/>
      <dgm:spPr/>
      <dgm:t>
        <a:bodyPr/>
        <a:lstStyle/>
        <a:p>
          <a:endParaRPr lang="th-TH"/>
        </a:p>
      </dgm:t>
    </dgm:pt>
    <dgm:pt modelId="{45437A24-423A-45FB-9668-8623A3C8501F}" type="pres">
      <dgm:prSet presAssocID="{74B6F094-5023-4F18-82D2-1D6B44E50DE4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th-TH"/>
        </a:p>
      </dgm:t>
    </dgm:pt>
    <dgm:pt modelId="{DA09EFD8-9F40-4086-A293-D232AF88D1CB}" type="pres">
      <dgm:prSet presAssocID="{50D87352-71AD-4AFA-B640-80279D9128FB}" presName="parentText" presStyleLbl="node1" presStyleIdx="0" presStyleCnt="1" custLinFactNeighborX="8884" custLinFactNeighborY="-32293">
        <dgm:presLayoutVars>
          <dgm:chMax val="0"/>
          <dgm:bulletEnabled val="1"/>
        </dgm:presLayoutVars>
      </dgm:prSet>
      <dgm:spPr/>
      <dgm:t>
        <a:bodyPr/>
        <a:lstStyle/>
        <a:p>
          <a:endParaRPr lang="th-TH"/>
        </a:p>
      </dgm:t>
    </dgm:pt>
  </dgm:ptLst>
  <dgm:cxnLst>
    <dgm:cxn modelId="{2463674D-1EE8-408D-80C4-C64A6D75C288}" type="presOf" srcId="{74B6F094-5023-4F18-82D2-1D6B44E50DE4}" destId="{45437A24-423A-45FB-9668-8623A3C8501F}" srcOrd="0" destOrd="0" presId="urn:microsoft.com/office/officeart/2005/8/layout/vList2"/>
    <dgm:cxn modelId="{45C4A40E-FDD5-4D84-913B-4CB8C7A0672D}" srcId="{74B6F094-5023-4F18-82D2-1D6B44E50DE4}" destId="{50D87352-71AD-4AFA-B640-80279D9128FB}" srcOrd="0" destOrd="0" parTransId="{7B743138-E866-4169-8C09-501DC7B3C07B}" sibTransId="{E74691A3-0AE8-4256-8DC1-98020718FEFE}"/>
    <dgm:cxn modelId="{04AFD48C-5730-4D2C-93FB-470DADE9EA75}" type="presOf" srcId="{50D87352-71AD-4AFA-B640-80279D9128FB}" destId="{DA09EFD8-9F40-4086-A293-D232AF88D1CB}" srcOrd="0" destOrd="0" presId="urn:microsoft.com/office/officeart/2005/8/layout/vList2"/>
    <dgm:cxn modelId="{FE90CEA9-6B38-46B7-8A5C-9C5114B0F287}" type="presParOf" srcId="{45437A24-423A-45FB-9668-8623A3C8501F}" destId="{DA09EFD8-9F40-4086-A293-D232AF88D1CB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8DF71208-AE4D-4F83-84EA-EBC0D212333A}" type="doc">
      <dgm:prSet loTypeId="urn:microsoft.com/office/officeart/2005/8/layout/vList2" loCatId="list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th-TH"/>
        </a:p>
      </dgm:t>
    </dgm:pt>
    <dgm:pt modelId="{B1E9C565-F2E8-40D3-AE04-A105334DDED6}">
      <dgm:prSet custT="1"/>
      <dgm:spPr>
        <a:solidFill>
          <a:srgbClr val="33CCFF"/>
        </a:solidFill>
      </dgm:spPr>
      <dgm:t>
        <a:bodyPr/>
        <a:lstStyle/>
        <a:p>
          <a:pPr algn="ctr" rtl="0"/>
          <a:r>
            <a:rPr lang="th-TH" sz="4000" smtClean="0">
              <a:latin typeface="KS SUDIN" pitchFamily="18" charset="-34"/>
              <a:cs typeface="KS SUDIN" pitchFamily="18" charset="-34"/>
            </a:rPr>
            <a:t>ศิลปะพื้นบ้าน</a:t>
          </a:r>
          <a:endParaRPr lang="th-TH" sz="4000" dirty="0">
            <a:latin typeface="KS SUDIN" pitchFamily="18" charset="-34"/>
            <a:cs typeface="KS SUDIN" pitchFamily="18" charset="-34"/>
          </a:endParaRPr>
        </a:p>
      </dgm:t>
    </dgm:pt>
    <dgm:pt modelId="{C7FA9BCC-20BF-4BA3-A84E-78460AE1F02C}" type="parTrans" cxnId="{7EAB2A22-C326-4905-9B88-C45BDF8DB9AC}">
      <dgm:prSet/>
      <dgm:spPr/>
      <dgm:t>
        <a:bodyPr/>
        <a:lstStyle/>
        <a:p>
          <a:pPr algn="ctr"/>
          <a:endParaRPr lang="th-TH" sz="2400">
            <a:solidFill>
              <a:schemeClr val="bg1"/>
            </a:solidFill>
          </a:endParaRPr>
        </a:p>
      </dgm:t>
    </dgm:pt>
    <dgm:pt modelId="{9AFBBC1E-1E39-49C0-BD31-0EDEECE0E3D2}" type="sibTrans" cxnId="{7EAB2A22-C326-4905-9B88-C45BDF8DB9AC}">
      <dgm:prSet/>
      <dgm:spPr/>
      <dgm:t>
        <a:bodyPr/>
        <a:lstStyle/>
        <a:p>
          <a:pPr algn="ctr"/>
          <a:endParaRPr lang="th-TH" sz="2400">
            <a:solidFill>
              <a:schemeClr val="bg1"/>
            </a:solidFill>
          </a:endParaRPr>
        </a:p>
      </dgm:t>
    </dgm:pt>
    <dgm:pt modelId="{B6DC790A-1304-4B29-A761-7B5AAF3F25C7}" type="pres">
      <dgm:prSet presAssocID="{8DF71208-AE4D-4F83-84EA-EBC0D212333A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th-TH"/>
        </a:p>
      </dgm:t>
    </dgm:pt>
    <dgm:pt modelId="{B24DC2D1-07DD-4606-9338-DEA5CABF137E}" type="pres">
      <dgm:prSet presAssocID="{B1E9C565-F2E8-40D3-AE04-A105334DDED6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th-TH"/>
        </a:p>
      </dgm:t>
    </dgm:pt>
  </dgm:ptLst>
  <dgm:cxnLst>
    <dgm:cxn modelId="{1747567D-AB4F-4642-92DF-499C428DDC20}" type="presOf" srcId="{B1E9C565-F2E8-40D3-AE04-A105334DDED6}" destId="{B24DC2D1-07DD-4606-9338-DEA5CABF137E}" srcOrd="0" destOrd="0" presId="urn:microsoft.com/office/officeart/2005/8/layout/vList2"/>
    <dgm:cxn modelId="{51D4656E-9FA4-4B4F-AECD-5537F39D5A57}" type="presOf" srcId="{8DF71208-AE4D-4F83-84EA-EBC0D212333A}" destId="{B6DC790A-1304-4B29-A761-7B5AAF3F25C7}" srcOrd="0" destOrd="0" presId="urn:microsoft.com/office/officeart/2005/8/layout/vList2"/>
    <dgm:cxn modelId="{7EAB2A22-C326-4905-9B88-C45BDF8DB9AC}" srcId="{8DF71208-AE4D-4F83-84EA-EBC0D212333A}" destId="{B1E9C565-F2E8-40D3-AE04-A105334DDED6}" srcOrd="0" destOrd="0" parTransId="{C7FA9BCC-20BF-4BA3-A84E-78460AE1F02C}" sibTransId="{9AFBBC1E-1E39-49C0-BD31-0EDEECE0E3D2}"/>
    <dgm:cxn modelId="{370EBB01-D805-4212-8388-D177AAECEA89}" type="presParOf" srcId="{B6DC790A-1304-4B29-A761-7B5AAF3F25C7}" destId="{B24DC2D1-07DD-4606-9338-DEA5CABF137E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6B4BEA9-6CA9-4A5D-B72E-A6D9B561E790}" type="doc">
      <dgm:prSet loTypeId="urn:microsoft.com/office/officeart/2005/8/layout/vList2" loCatId="list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th-TH"/>
        </a:p>
      </dgm:t>
    </dgm:pt>
    <dgm:pt modelId="{3154E31C-2BA1-4743-9173-9A9BB427A4CA}">
      <dgm:prSet custT="1"/>
      <dgm:spPr/>
      <dgm:t>
        <a:bodyPr/>
        <a:lstStyle/>
        <a:p>
          <a:pPr algn="ctr" rtl="0"/>
          <a:r>
            <a:rPr lang="th-TH" sz="3600" b="0" dirty="0" smtClean="0">
              <a:latin typeface="KS SUDIN" pitchFamily="18" charset="-34"/>
              <a:cs typeface="KS SUDIN" pitchFamily="18" charset="-34"/>
            </a:rPr>
            <a:t>ข้อมูลหมู่บ้าน</a:t>
          </a:r>
        </a:p>
        <a:p>
          <a:pPr algn="ctr" rtl="0"/>
          <a:r>
            <a:rPr lang="th-TH" sz="3600" b="0" dirty="0" smtClean="0">
              <a:latin typeface="KS SUDIN" pitchFamily="18" charset="-34"/>
              <a:cs typeface="KS SUDIN" pitchFamily="18" charset="-34"/>
            </a:rPr>
            <a:t>ตำบลบ้านหาด  อำเภอบ้านลาด  จังหวัดเพชรบุรี</a:t>
          </a:r>
          <a:endParaRPr lang="th-TH" sz="3600" b="0" dirty="0">
            <a:latin typeface="KS SUDIN" pitchFamily="18" charset="-34"/>
            <a:cs typeface="KS SUDIN" pitchFamily="18" charset="-34"/>
          </a:endParaRPr>
        </a:p>
      </dgm:t>
    </dgm:pt>
    <dgm:pt modelId="{E5EF4A5A-D6A2-4B66-B0D4-33401596DAA1}" type="parTrans" cxnId="{C022B25C-CE2F-410D-AFA0-A816DEA6CB7C}">
      <dgm:prSet/>
      <dgm:spPr/>
      <dgm:t>
        <a:bodyPr/>
        <a:lstStyle/>
        <a:p>
          <a:endParaRPr lang="th-TH"/>
        </a:p>
      </dgm:t>
    </dgm:pt>
    <dgm:pt modelId="{F25147C6-F4EA-4C45-853B-3079ED0024B3}" type="sibTrans" cxnId="{C022B25C-CE2F-410D-AFA0-A816DEA6CB7C}">
      <dgm:prSet/>
      <dgm:spPr/>
      <dgm:t>
        <a:bodyPr/>
        <a:lstStyle/>
        <a:p>
          <a:endParaRPr lang="th-TH"/>
        </a:p>
      </dgm:t>
    </dgm:pt>
    <dgm:pt modelId="{12730A7B-6B8C-4B4A-9944-BD881168B442}" type="pres">
      <dgm:prSet presAssocID="{56B4BEA9-6CA9-4A5D-B72E-A6D9B561E790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th-TH"/>
        </a:p>
      </dgm:t>
    </dgm:pt>
    <dgm:pt modelId="{EAD9A0D6-333C-4351-872D-32115D541F49}" type="pres">
      <dgm:prSet presAssocID="{3154E31C-2BA1-4743-9173-9A9BB427A4CA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th-TH"/>
        </a:p>
      </dgm:t>
    </dgm:pt>
  </dgm:ptLst>
  <dgm:cxnLst>
    <dgm:cxn modelId="{C022B25C-CE2F-410D-AFA0-A816DEA6CB7C}" srcId="{56B4BEA9-6CA9-4A5D-B72E-A6D9B561E790}" destId="{3154E31C-2BA1-4743-9173-9A9BB427A4CA}" srcOrd="0" destOrd="0" parTransId="{E5EF4A5A-D6A2-4B66-B0D4-33401596DAA1}" sibTransId="{F25147C6-F4EA-4C45-853B-3079ED0024B3}"/>
    <dgm:cxn modelId="{74F0596C-A618-4A5F-B622-0387CC3DE5E8}" type="presOf" srcId="{3154E31C-2BA1-4743-9173-9A9BB427A4CA}" destId="{EAD9A0D6-333C-4351-872D-32115D541F49}" srcOrd="0" destOrd="0" presId="urn:microsoft.com/office/officeart/2005/8/layout/vList2"/>
    <dgm:cxn modelId="{D5F53FDB-F7DB-4930-8626-CB61D7730B8A}" type="presOf" srcId="{56B4BEA9-6CA9-4A5D-B72E-A6D9B561E790}" destId="{12730A7B-6B8C-4B4A-9944-BD881168B442}" srcOrd="0" destOrd="0" presId="urn:microsoft.com/office/officeart/2005/8/layout/vList2"/>
    <dgm:cxn modelId="{E0B0F023-AD33-4CD8-AA81-0B28BD75B466}" type="presParOf" srcId="{12730A7B-6B8C-4B4A-9944-BD881168B442}" destId="{EAD9A0D6-333C-4351-872D-32115D541F49}" srcOrd="0" destOrd="0" presId="urn:microsoft.com/office/officeart/2005/8/layout/vList2"/>
  </dgm:cxnLst>
  <dgm:bg>
    <a:solidFill>
      <a:schemeClr val="accent2">
        <a:lumMod val="60000"/>
        <a:lumOff val="40000"/>
      </a:schemeClr>
    </a:solidFill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6057B92-2CA6-4E13-97CB-49AECC13575D}" type="doc">
      <dgm:prSet loTypeId="urn:microsoft.com/office/officeart/2005/8/layout/matrix3" loCatId="matrix" qsTypeId="urn:microsoft.com/office/officeart/2005/8/quickstyle/3d1" qsCatId="3D" csTypeId="urn:microsoft.com/office/officeart/2005/8/colors/accent2_2" csCatId="accent2" phldr="1"/>
      <dgm:spPr/>
      <dgm:t>
        <a:bodyPr/>
        <a:lstStyle/>
        <a:p>
          <a:endParaRPr lang="th-TH"/>
        </a:p>
      </dgm:t>
    </dgm:pt>
    <dgm:pt modelId="{1D420105-F1D3-40EC-8763-F531B7E91D8A}">
      <dgm:prSet custT="1"/>
      <dgm:spPr>
        <a:solidFill>
          <a:srgbClr val="92D050"/>
        </a:solidFill>
      </dgm:spPr>
      <dgm:t>
        <a:bodyPr/>
        <a:lstStyle/>
        <a:p>
          <a:pPr marL="0" marR="0" indent="0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th-TH" sz="3200" b="1" dirty="0" smtClean="0">
              <a:latin typeface="KS SUDIN" pitchFamily="18" charset="-34"/>
              <a:cs typeface="KS SUDIN" pitchFamily="18" charset="-34"/>
            </a:rPr>
            <a:t>หมู่ 1  </a:t>
          </a:r>
        </a:p>
        <a:p>
          <a:pPr marL="0" marR="0" indent="0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th-TH" sz="3200" b="1" dirty="0" smtClean="0">
              <a:latin typeface="KS SUDIN" pitchFamily="18" charset="-34"/>
              <a:cs typeface="KS SUDIN" pitchFamily="18" charset="-34"/>
            </a:rPr>
            <a:t>บ้านสระพัง</a:t>
          </a:r>
        </a:p>
        <a:p>
          <a:pPr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h-TH" sz="2000" dirty="0">
            <a:latin typeface="KS SUDIN" pitchFamily="18" charset="-34"/>
            <a:cs typeface="KS SUDIN" pitchFamily="18" charset="-34"/>
          </a:endParaRPr>
        </a:p>
      </dgm:t>
    </dgm:pt>
    <dgm:pt modelId="{4D7727E9-81E3-4844-B95A-6A275B348195}" type="parTrans" cxnId="{6C0058A1-A731-4C98-91DD-B9DD2028E258}">
      <dgm:prSet/>
      <dgm:spPr/>
      <dgm:t>
        <a:bodyPr/>
        <a:lstStyle/>
        <a:p>
          <a:endParaRPr lang="th-TH" sz="1600">
            <a:latin typeface="KS SUDIN" pitchFamily="18" charset="-34"/>
            <a:cs typeface="KS SUDIN" pitchFamily="18" charset="-34"/>
          </a:endParaRPr>
        </a:p>
      </dgm:t>
    </dgm:pt>
    <dgm:pt modelId="{F2823334-56E1-46B8-8895-D27CDAD6E156}" type="sibTrans" cxnId="{6C0058A1-A731-4C98-91DD-B9DD2028E258}">
      <dgm:prSet/>
      <dgm:spPr/>
      <dgm:t>
        <a:bodyPr/>
        <a:lstStyle/>
        <a:p>
          <a:endParaRPr lang="th-TH" sz="1600">
            <a:latin typeface="KS SUDIN" pitchFamily="18" charset="-34"/>
            <a:cs typeface="KS SUDIN" pitchFamily="18" charset="-34"/>
          </a:endParaRPr>
        </a:p>
      </dgm:t>
    </dgm:pt>
    <dgm:pt modelId="{692C5520-7813-42D1-9DBF-3C92FE41BB62}">
      <dgm:prSet custT="1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pPr algn="ctr" rtl="0"/>
          <a:r>
            <a:rPr lang="th-TH" sz="2800" b="1" dirty="0" smtClean="0">
              <a:latin typeface="KS SUDIN" pitchFamily="18" charset="-34"/>
              <a:cs typeface="KS SUDIN" pitchFamily="18" charset="-34"/>
            </a:rPr>
            <a:t>หมู่ 2   </a:t>
          </a:r>
        </a:p>
        <a:p>
          <a:pPr algn="ctr" rtl="0"/>
          <a:r>
            <a:rPr lang="th-TH" sz="2800" b="1" dirty="0" smtClean="0">
              <a:latin typeface="KS SUDIN" pitchFamily="18" charset="-34"/>
              <a:cs typeface="KS SUDIN" pitchFamily="18" charset="-34"/>
            </a:rPr>
            <a:t>บ้านท่าช้างใต้</a:t>
          </a:r>
          <a:endParaRPr lang="th-TH" sz="3600" b="1" dirty="0">
            <a:latin typeface="KS SUDIN" pitchFamily="18" charset="-34"/>
            <a:cs typeface="KS SUDIN" pitchFamily="18" charset="-34"/>
          </a:endParaRPr>
        </a:p>
      </dgm:t>
    </dgm:pt>
    <dgm:pt modelId="{10F351B5-61B8-4EB4-BB2D-C8C914E64A5F}" type="parTrans" cxnId="{52A37A71-6CE2-4BFB-98CA-DEC9EAE7B639}">
      <dgm:prSet/>
      <dgm:spPr/>
      <dgm:t>
        <a:bodyPr/>
        <a:lstStyle/>
        <a:p>
          <a:endParaRPr lang="th-TH" sz="1600">
            <a:latin typeface="KS SUDIN" pitchFamily="18" charset="-34"/>
            <a:cs typeface="KS SUDIN" pitchFamily="18" charset="-34"/>
          </a:endParaRPr>
        </a:p>
      </dgm:t>
    </dgm:pt>
    <dgm:pt modelId="{B2DE2B5D-BC87-4F1D-83C6-01DEC750B2E2}" type="sibTrans" cxnId="{52A37A71-6CE2-4BFB-98CA-DEC9EAE7B639}">
      <dgm:prSet/>
      <dgm:spPr/>
      <dgm:t>
        <a:bodyPr/>
        <a:lstStyle/>
        <a:p>
          <a:endParaRPr lang="th-TH" sz="1600">
            <a:latin typeface="KS SUDIN" pitchFamily="18" charset="-34"/>
            <a:cs typeface="KS SUDIN" pitchFamily="18" charset="-34"/>
          </a:endParaRPr>
        </a:p>
      </dgm:t>
    </dgm:pt>
    <dgm:pt modelId="{9C1474FF-FA47-4CDD-A95E-54B4C83C35E3}">
      <dgm:prSet custT="1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pPr algn="ctr" rtl="0"/>
          <a:endParaRPr lang="th-TH" sz="2000" b="1" dirty="0">
            <a:latin typeface="KS SUDIN" pitchFamily="18" charset="-34"/>
            <a:cs typeface="KS SUDIN" pitchFamily="18" charset="-34"/>
          </a:endParaRPr>
        </a:p>
      </dgm:t>
    </dgm:pt>
    <dgm:pt modelId="{0F8EE136-E26C-4376-A34A-73420C91388D}" type="parTrans" cxnId="{FA85076D-DB69-405C-BBB2-F63AF867B2E1}">
      <dgm:prSet/>
      <dgm:spPr/>
      <dgm:t>
        <a:bodyPr/>
        <a:lstStyle/>
        <a:p>
          <a:endParaRPr lang="th-TH" sz="1600">
            <a:latin typeface="KS SUDIN" pitchFamily="18" charset="-34"/>
            <a:cs typeface="KS SUDIN" pitchFamily="18" charset="-34"/>
          </a:endParaRPr>
        </a:p>
      </dgm:t>
    </dgm:pt>
    <dgm:pt modelId="{B6137A60-CCB0-4A98-A794-15472858CD06}" type="sibTrans" cxnId="{FA85076D-DB69-405C-BBB2-F63AF867B2E1}">
      <dgm:prSet/>
      <dgm:spPr/>
      <dgm:t>
        <a:bodyPr/>
        <a:lstStyle/>
        <a:p>
          <a:endParaRPr lang="th-TH" sz="1600">
            <a:latin typeface="KS SUDIN" pitchFamily="18" charset="-34"/>
            <a:cs typeface="KS SUDIN" pitchFamily="18" charset="-34"/>
          </a:endParaRPr>
        </a:p>
      </dgm:t>
    </dgm:pt>
    <dgm:pt modelId="{66B1453E-6BD4-4B08-978E-91C3ABBFAE7A}">
      <dgm:prSet custT="1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pPr algn="ctr" rtl="0"/>
          <a:endParaRPr lang="th-TH" sz="2000" b="1" dirty="0">
            <a:latin typeface="KS SUDIN" pitchFamily="18" charset="-34"/>
            <a:cs typeface="KS SUDIN" pitchFamily="18" charset="-34"/>
          </a:endParaRPr>
        </a:p>
      </dgm:t>
    </dgm:pt>
    <dgm:pt modelId="{B29C30D1-914B-45BC-8EDB-39F735A02F96}" type="parTrans" cxnId="{F0CCC879-9749-469B-BF5A-44072D4A34B3}">
      <dgm:prSet/>
      <dgm:spPr/>
      <dgm:t>
        <a:bodyPr/>
        <a:lstStyle/>
        <a:p>
          <a:endParaRPr lang="th-TH" sz="1600">
            <a:latin typeface="KS SUDIN" pitchFamily="18" charset="-34"/>
            <a:cs typeface="KS SUDIN" pitchFamily="18" charset="-34"/>
          </a:endParaRPr>
        </a:p>
      </dgm:t>
    </dgm:pt>
    <dgm:pt modelId="{E96246E0-CC2F-426B-AD03-0FEB5F025974}" type="sibTrans" cxnId="{F0CCC879-9749-469B-BF5A-44072D4A34B3}">
      <dgm:prSet/>
      <dgm:spPr/>
      <dgm:t>
        <a:bodyPr/>
        <a:lstStyle/>
        <a:p>
          <a:endParaRPr lang="th-TH" sz="1600">
            <a:latin typeface="KS SUDIN" pitchFamily="18" charset="-34"/>
            <a:cs typeface="KS SUDIN" pitchFamily="18" charset="-34"/>
          </a:endParaRPr>
        </a:p>
      </dgm:t>
    </dgm:pt>
    <dgm:pt modelId="{E4477F35-867C-4720-9877-4AB2C7C38D48}">
      <dgm:prSet custT="1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pPr algn="ctr" rtl="0"/>
          <a:r>
            <a:rPr lang="th-TH" sz="2000" b="1" dirty="0" smtClean="0">
              <a:latin typeface="KS SUDIN" pitchFamily="18" charset="-34"/>
              <a:cs typeface="KS SUDIN" pitchFamily="18" charset="-34"/>
            </a:rPr>
            <a:t> </a:t>
          </a:r>
          <a:endParaRPr lang="th-TH" sz="2000" b="1" dirty="0">
            <a:latin typeface="KS SUDIN" pitchFamily="18" charset="-34"/>
            <a:cs typeface="KS SUDIN" pitchFamily="18" charset="-34"/>
          </a:endParaRPr>
        </a:p>
      </dgm:t>
    </dgm:pt>
    <dgm:pt modelId="{D213902C-95ED-4A22-A366-D85C3AC85BA9}" type="parTrans" cxnId="{796DF05C-1351-41D2-BE99-3DF1A1080D04}">
      <dgm:prSet/>
      <dgm:spPr/>
      <dgm:t>
        <a:bodyPr/>
        <a:lstStyle/>
        <a:p>
          <a:endParaRPr lang="th-TH" sz="1600">
            <a:latin typeface="KS SUDIN" pitchFamily="18" charset="-34"/>
            <a:cs typeface="KS SUDIN" pitchFamily="18" charset="-34"/>
          </a:endParaRPr>
        </a:p>
      </dgm:t>
    </dgm:pt>
    <dgm:pt modelId="{0AA20DAF-62F9-4832-B7EF-0D9E2A107CC1}" type="sibTrans" cxnId="{796DF05C-1351-41D2-BE99-3DF1A1080D04}">
      <dgm:prSet/>
      <dgm:spPr/>
      <dgm:t>
        <a:bodyPr/>
        <a:lstStyle/>
        <a:p>
          <a:endParaRPr lang="th-TH" sz="1600">
            <a:latin typeface="KS SUDIN" pitchFamily="18" charset="-34"/>
            <a:cs typeface="KS SUDIN" pitchFamily="18" charset="-34"/>
          </a:endParaRPr>
        </a:p>
      </dgm:t>
    </dgm:pt>
    <dgm:pt modelId="{C30677B8-FCC9-4F68-A2B6-5292B38DB859}">
      <dgm:prSet custT="1"/>
      <dgm:spPr>
        <a:solidFill>
          <a:srgbClr val="FF6600"/>
        </a:solidFill>
      </dgm:spPr>
      <dgm:t>
        <a:bodyPr/>
        <a:lstStyle/>
        <a:p>
          <a:pPr marL="0" marR="0" indent="0" defTabSz="1600200" rtl="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  <a:tabLst/>
            <a:defRPr/>
          </a:pPr>
          <a:r>
            <a:rPr lang="th-TH" sz="2800" b="1" dirty="0" smtClean="0">
              <a:latin typeface="KS SUDIN" pitchFamily="18" charset="-34"/>
              <a:cs typeface="KS SUDIN" pitchFamily="18" charset="-34"/>
            </a:rPr>
            <a:t>หมู่ 3   </a:t>
          </a:r>
        </a:p>
        <a:p>
          <a:pPr marL="0" marR="0" indent="0" defTabSz="1600200" rtl="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  <a:tabLst/>
            <a:defRPr/>
          </a:pPr>
          <a:r>
            <a:rPr lang="th-TH" sz="2800" b="1" dirty="0" smtClean="0">
              <a:latin typeface="KS SUDIN" pitchFamily="18" charset="-34"/>
              <a:cs typeface="KS SUDIN" pitchFamily="18" charset="-34"/>
            </a:rPr>
            <a:t>บ้านช่องแค</a:t>
          </a:r>
        </a:p>
        <a:p>
          <a:pPr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h-TH" sz="1800" dirty="0">
            <a:latin typeface="KS SUDIN" pitchFamily="18" charset="-34"/>
            <a:cs typeface="KS SUDIN" pitchFamily="18" charset="-34"/>
          </a:endParaRPr>
        </a:p>
      </dgm:t>
    </dgm:pt>
    <dgm:pt modelId="{2196F618-8E99-4031-8B5F-553BBC7F53F4}" type="parTrans" cxnId="{19CD63F8-58EA-4091-BB48-65790EB14F52}">
      <dgm:prSet/>
      <dgm:spPr/>
      <dgm:t>
        <a:bodyPr/>
        <a:lstStyle/>
        <a:p>
          <a:endParaRPr lang="th-TH" sz="1600">
            <a:latin typeface="KS SUDIN" pitchFamily="18" charset="-34"/>
            <a:cs typeface="KS SUDIN" pitchFamily="18" charset="-34"/>
          </a:endParaRPr>
        </a:p>
      </dgm:t>
    </dgm:pt>
    <dgm:pt modelId="{92531635-1C38-43CF-971A-567A4E9C3E0D}" type="sibTrans" cxnId="{19CD63F8-58EA-4091-BB48-65790EB14F52}">
      <dgm:prSet/>
      <dgm:spPr/>
      <dgm:t>
        <a:bodyPr/>
        <a:lstStyle/>
        <a:p>
          <a:endParaRPr lang="th-TH" sz="1600">
            <a:latin typeface="KS SUDIN" pitchFamily="18" charset="-34"/>
            <a:cs typeface="KS SUDIN" pitchFamily="18" charset="-34"/>
          </a:endParaRPr>
        </a:p>
      </dgm:t>
    </dgm:pt>
    <dgm:pt modelId="{1C18DE03-495F-438F-AB08-7FD44800FF7F}">
      <dgm:prSet custT="1"/>
      <dgm:spPr>
        <a:solidFill>
          <a:srgbClr val="9900FF"/>
        </a:solidFill>
      </dgm:spPr>
      <dgm:t>
        <a:bodyPr/>
        <a:lstStyle/>
        <a:p>
          <a:pPr marL="0" marR="0" indent="0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th-TH" sz="3200" b="1" dirty="0" smtClean="0">
              <a:latin typeface="KS SUDIN" pitchFamily="18" charset="-34"/>
              <a:cs typeface="KS SUDIN" pitchFamily="18" charset="-34"/>
            </a:rPr>
            <a:t>หมู่ 5</a:t>
          </a:r>
          <a:r>
            <a:rPr lang="en-US" sz="2400" b="1" dirty="0" smtClean="0">
              <a:latin typeface="KS SUDIN" pitchFamily="18" charset="-34"/>
              <a:cs typeface="KS SUDIN" pitchFamily="18" charset="-34"/>
            </a:rPr>
            <a:t> </a:t>
          </a:r>
        </a:p>
        <a:p>
          <a:pPr marL="0" marR="0" indent="0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2400" b="1" dirty="0" smtClean="0">
              <a:latin typeface="KS SUDIN" pitchFamily="18" charset="-34"/>
              <a:cs typeface="KS SUDIN" pitchFamily="18" charset="-34"/>
            </a:rPr>
            <a:t> </a:t>
          </a:r>
          <a:r>
            <a:rPr lang="th-TH" sz="2400" b="1" dirty="0" smtClean="0">
              <a:latin typeface="KS SUDIN" pitchFamily="18" charset="-34"/>
              <a:cs typeface="KS SUDIN" pitchFamily="18" charset="-34"/>
            </a:rPr>
            <a:t>บ้านหนองแก้ว</a:t>
          </a:r>
        </a:p>
        <a:p>
          <a:endParaRPr lang="th-TH" sz="1600" dirty="0">
            <a:latin typeface="KS SUDIN" pitchFamily="18" charset="-34"/>
            <a:cs typeface="KS SUDIN" pitchFamily="18" charset="-34"/>
          </a:endParaRPr>
        </a:p>
      </dgm:t>
    </dgm:pt>
    <dgm:pt modelId="{A033B059-8114-4C16-A602-C28DF9AFE1C7}" type="parTrans" cxnId="{8DA2CB0F-DAA3-4EB3-A4D6-57DC5943BB8A}">
      <dgm:prSet/>
      <dgm:spPr/>
      <dgm:t>
        <a:bodyPr/>
        <a:lstStyle/>
        <a:p>
          <a:endParaRPr lang="th-TH" sz="1600">
            <a:latin typeface="KS SUDIN" pitchFamily="18" charset="-34"/>
            <a:cs typeface="KS SUDIN" pitchFamily="18" charset="-34"/>
          </a:endParaRPr>
        </a:p>
      </dgm:t>
    </dgm:pt>
    <dgm:pt modelId="{B2D47002-48CF-4D31-9BEA-B3440E480BD7}" type="sibTrans" cxnId="{8DA2CB0F-DAA3-4EB3-A4D6-57DC5943BB8A}">
      <dgm:prSet/>
      <dgm:spPr/>
      <dgm:t>
        <a:bodyPr/>
        <a:lstStyle/>
        <a:p>
          <a:endParaRPr lang="th-TH" sz="1600">
            <a:latin typeface="KS SUDIN" pitchFamily="18" charset="-34"/>
            <a:cs typeface="KS SUDIN" pitchFamily="18" charset="-34"/>
          </a:endParaRPr>
        </a:p>
      </dgm:t>
    </dgm:pt>
    <dgm:pt modelId="{0606272D-086F-4CC7-9768-B56C01F7536B}" type="pres">
      <dgm:prSet presAssocID="{66057B92-2CA6-4E13-97CB-49AECC13575D}" presName="matrix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th-TH"/>
        </a:p>
      </dgm:t>
    </dgm:pt>
    <dgm:pt modelId="{3AEED90D-A1A0-4AFB-81B2-499F4104F0F2}" type="pres">
      <dgm:prSet presAssocID="{66057B92-2CA6-4E13-97CB-49AECC13575D}" presName="diamond" presStyleLbl="bgShp" presStyleIdx="0" presStyleCnt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th-TH"/>
        </a:p>
      </dgm:t>
    </dgm:pt>
    <dgm:pt modelId="{1A82FAE2-E935-40AE-974A-B4214B566DA1}" type="pres">
      <dgm:prSet presAssocID="{66057B92-2CA6-4E13-97CB-49AECC13575D}" presName="quad1" presStyleLbl="node1" presStyleIdx="0" presStyleCnt="4" custLinFactNeighborX="-26561" custLinFactNeighborY="-1173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50484BAD-F23D-4061-AF39-ADC29EE823C9}" type="pres">
      <dgm:prSet presAssocID="{66057B92-2CA6-4E13-97CB-49AECC13575D}" presName="quad2" presStyleLbl="node1" presStyleIdx="1" presStyleCnt="4" custLinFactNeighborX="27550" custLinFactNeighborY="-1608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E4C0285C-CD85-4D7D-9519-59BF491F4276}" type="pres">
      <dgm:prSet presAssocID="{66057B92-2CA6-4E13-97CB-49AECC13575D}" presName="quad3" presStyleLbl="node1" presStyleIdx="2" presStyleCnt="4" custLinFactNeighborX="-32630" custLinFactNeighborY="676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5FD892A0-BB42-4950-A82E-E4C531A8E0B2}" type="pres">
      <dgm:prSet presAssocID="{66057B92-2CA6-4E13-97CB-49AECC13575D}" presName="quad4" presStyleLbl="node1" presStyleIdx="3" presStyleCnt="4" custLinFactNeighborX="25103" custLinFactNeighborY="676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h-TH"/>
        </a:p>
      </dgm:t>
    </dgm:pt>
  </dgm:ptLst>
  <dgm:cxnLst>
    <dgm:cxn modelId="{FA85076D-DB69-405C-BBB2-F63AF867B2E1}" srcId="{692C5520-7813-42D1-9DBF-3C92FE41BB62}" destId="{9C1474FF-FA47-4CDD-A95E-54B4C83C35E3}" srcOrd="0" destOrd="0" parTransId="{0F8EE136-E26C-4376-A34A-73420C91388D}" sibTransId="{B6137A60-CCB0-4A98-A794-15472858CD06}"/>
    <dgm:cxn modelId="{A4608AB1-A6D8-4CA7-A73B-7BA5690253BF}" type="presOf" srcId="{66B1453E-6BD4-4B08-978E-91C3ABBFAE7A}" destId="{50484BAD-F23D-4061-AF39-ADC29EE823C9}" srcOrd="0" destOrd="2" presId="urn:microsoft.com/office/officeart/2005/8/layout/matrix3"/>
    <dgm:cxn modelId="{61AC5EA0-08AC-46FA-9E25-D47B9058C1B8}" type="presOf" srcId="{9C1474FF-FA47-4CDD-A95E-54B4C83C35E3}" destId="{50484BAD-F23D-4061-AF39-ADC29EE823C9}" srcOrd="0" destOrd="1" presId="urn:microsoft.com/office/officeart/2005/8/layout/matrix3"/>
    <dgm:cxn modelId="{F05170F8-D0FE-49FE-B7AE-018017E75F25}" type="presOf" srcId="{692C5520-7813-42D1-9DBF-3C92FE41BB62}" destId="{50484BAD-F23D-4061-AF39-ADC29EE823C9}" srcOrd="0" destOrd="0" presId="urn:microsoft.com/office/officeart/2005/8/layout/matrix3"/>
    <dgm:cxn modelId="{A83464F0-6990-45AB-B82C-2BFA16C7BADC}" type="presOf" srcId="{66057B92-2CA6-4E13-97CB-49AECC13575D}" destId="{0606272D-086F-4CC7-9768-B56C01F7536B}" srcOrd="0" destOrd="0" presId="urn:microsoft.com/office/officeart/2005/8/layout/matrix3"/>
    <dgm:cxn modelId="{6C0058A1-A731-4C98-91DD-B9DD2028E258}" srcId="{66057B92-2CA6-4E13-97CB-49AECC13575D}" destId="{1D420105-F1D3-40EC-8763-F531B7E91D8A}" srcOrd="0" destOrd="0" parTransId="{4D7727E9-81E3-4844-B95A-6A275B348195}" sibTransId="{F2823334-56E1-46B8-8895-D27CDAD6E156}"/>
    <dgm:cxn modelId="{19CD63F8-58EA-4091-BB48-65790EB14F52}" srcId="{66057B92-2CA6-4E13-97CB-49AECC13575D}" destId="{C30677B8-FCC9-4F68-A2B6-5292B38DB859}" srcOrd="2" destOrd="0" parTransId="{2196F618-8E99-4031-8B5F-553BBC7F53F4}" sibTransId="{92531635-1C38-43CF-971A-567A4E9C3E0D}"/>
    <dgm:cxn modelId="{796DF05C-1351-41D2-BE99-3DF1A1080D04}" srcId="{692C5520-7813-42D1-9DBF-3C92FE41BB62}" destId="{E4477F35-867C-4720-9877-4AB2C7C38D48}" srcOrd="2" destOrd="0" parTransId="{D213902C-95ED-4A22-A366-D85C3AC85BA9}" sibTransId="{0AA20DAF-62F9-4832-B7EF-0D9E2A107CC1}"/>
    <dgm:cxn modelId="{92E52D71-4509-4776-AC72-9E3F38534911}" type="presOf" srcId="{E4477F35-867C-4720-9877-4AB2C7C38D48}" destId="{50484BAD-F23D-4061-AF39-ADC29EE823C9}" srcOrd="0" destOrd="3" presId="urn:microsoft.com/office/officeart/2005/8/layout/matrix3"/>
    <dgm:cxn modelId="{FDB79E85-AF8D-4E92-96B1-7AB77EDE7FE8}" type="presOf" srcId="{C30677B8-FCC9-4F68-A2B6-5292B38DB859}" destId="{E4C0285C-CD85-4D7D-9519-59BF491F4276}" srcOrd="0" destOrd="0" presId="urn:microsoft.com/office/officeart/2005/8/layout/matrix3"/>
    <dgm:cxn modelId="{8DA2CB0F-DAA3-4EB3-A4D6-57DC5943BB8A}" srcId="{66057B92-2CA6-4E13-97CB-49AECC13575D}" destId="{1C18DE03-495F-438F-AB08-7FD44800FF7F}" srcOrd="3" destOrd="0" parTransId="{A033B059-8114-4C16-A602-C28DF9AFE1C7}" sibTransId="{B2D47002-48CF-4D31-9BEA-B3440E480BD7}"/>
    <dgm:cxn modelId="{F0CCC879-9749-469B-BF5A-44072D4A34B3}" srcId="{692C5520-7813-42D1-9DBF-3C92FE41BB62}" destId="{66B1453E-6BD4-4B08-978E-91C3ABBFAE7A}" srcOrd="1" destOrd="0" parTransId="{B29C30D1-914B-45BC-8EDB-39F735A02F96}" sibTransId="{E96246E0-CC2F-426B-AD03-0FEB5F025974}"/>
    <dgm:cxn modelId="{52A37A71-6CE2-4BFB-98CA-DEC9EAE7B639}" srcId="{66057B92-2CA6-4E13-97CB-49AECC13575D}" destId="{692C5520-7813-42D1-9DBF-3C92FE41BB62}" srcOrd="1" destOrd="0" parTransId="{10F351B5-61B8-4EB4-BB2D-C8C914E64A5F}" sibTransId="{B2DE2B5D-BC87-4F1D-83C6-01DEC750B2E2}"/>
    <dgm:cxn modelId="{50356395-A63F-40D6-9398-495963BF8B6A}" type="presOf" srcId="{1C18DE03-495F-438F-AB08-7FD44800FF7F}" destId="{5FD892A0-BB42-4950-A82E-E4C531A8E0B2}" srcOrd="0" destOrd="0" presId="urn:microsoft.com/office/officeart/2005/8/layout/matrix3"/>
    <dgm:cxn modelId="{8AF61520-61A8-4023-8CC9-19B0B3A0A599}" type="presOf" srcId="{1D420105-F1D3-40EC-8763-F531B7E91D8A}" destId="{1A82FAE2-E935-40AE-974A-B4214B566DA1}" srcOrd="0" destOrd="0" presId="urn:microsoft.com/office/officeart/2005/8/layout/matrix3"/>
    <dgm:cxn modelId="{B1754F5E-1151-46B2-9825-4C11B2B4394C}" type="presParOf" srcId="{0606272D-086F-4CC7-9768-B56C01F7536B}" destId="{3AEED90D-A1A0-4AFB-81B2-499F4104F0F2}" srcOrd="0" destOrd="0" presId="urn:microsoft.com/office/officeart/2005/8/layout/matrix3"/>
    <dgm:cxn modelId="{339C64A2-9CD8-4B96-9A21-D551B73FD624}" type="presParOf" srcId="{0606272D-086F-4CC7-9768-B56C01F7536B}" destId="{1A82FAE2-E935-40AE-974A-B4214B566DA1}" srcOrd="1" destOrd="0" presId="urn:microsoft.com/office/officeart/2005/8/layout/matrix3"/>
    <dgm:cxn modelId="{9246CA2C-866B-4023-B93B-043248FF1422}" type="presParOf" srcId="{0606272D-086F-4CC7-9768-B56C01F7536B}" destId="{50484BAD-F23D-4061-AF39-ADC29EE823C9}" srcOrd="2" destOrd="0" presId="urn:microsoft.com/office/officeart/2005/8/layout/matrix3"/>
    <dgm:cxn modelId="{56A56B19-E097-4A92-A808-8D44A48D44A3}" type="presParOf" srcId="{0606272D-086F-4CC7-9768-B56C01F7536B}" destId="{E4C0285C-CD85-4D7D-9519-59BF491F4276}" srcOrd="3" destOrd="0" presId="urn:microsoft.com/office/officeart/2005/8/layout/matrix3"/>
    <dgm:cxn modelId="{63DD0E3D-0387-4175-9BD3-9B72E590E68A}" type="presParOf" srcId="{0606272D-086F-4CC7-9768-B56C01F7536B}" destId="{5FD892A0-BB42-4950-A82E-E4C531A8E0B2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1AB60CA-D083-4D96-887B-5CA111FAADE0}" type="doc">
      <dgm:prSet loTypeId="urn:microsoft.com/office/officeart/2005/8/layout/vList2" loCatId="list" qsTypeId="urn:microsoft.com/office/officeart/2005/8/quickstyle/3d4" qsCatId="3D" csTypeId="urn:microsoft.com/office/officeart/2005/8/colors/accent1_2" csCatId="accent1" phldr="1"/>
      <dgm:spPr/>
      <dgm:t>
        <a:bodyPr/>
        <a:lstStyle/>
        <a:p>
          <a:endParaRPr lang="th-TH"/>
        </a:p>
      </dgm:t>
    </dgm:pt>
    <dgm:pt modelId="{A79CF535-5B82-4E94-9704-06239DAAC0C8}">
      <dgm:prSet/>
      <dgm:spPr/>
      <dgm:t>
        <a:bodyPr/>
        <a:lstStyle/>
        <a:p>
          <a:pPr algn="ctr" rtl="0"/>
          <a:r>
            <a:rPr lang="th-TH" b="0" dirty="0" smtClean="0">
              <a:latin typeface="KS SUDIN" pitchFamily="18" charset="-34"/>
              <a:cs typeface="KS SUDIN" pitchFamily="18" charset="-34"/>
            </a:rPr>
            <a:t>โรงพยาบาลส่งเสริมสุขภาพตำบลบ้านหาด</a:t>
          </a:r>
          <a:endParaRPr lang="th-TH" b="0" dirty="0">
            <a:latin typeface="KS SUDIN" pitchFamily="18" charset="-34"/>
            <a:cs typeface="KS SUDIN" pitchFamily="18" charset="-34"/>
          </a:endParaRPr>
        </a:p>
      </dgm:t>
    </dgm:pt>
    <dgm:pt modelId="{4920A515-D999-4F8E-A07B-AC5705379D80}" type="parTrans" cxnId="{221DCA0B-F188-48FB-89FB-A1EB85A73938}">
      <dgm:prSet/>
      <dgm:spPr/>
      <dgm:t>
        <a:bodyPr/>
        <a:lstStyle/>
        <a:p>
          <a:pPr algn="ctr"/>
          <a:endParaRPr lang="th-TH"/>
        </a:p>
      </dgm:t>
    </dgm:pt>
    <dgm:pt modelId="{52A08711-0BCD-4C1F-BE68-C4AC1590069B}" type="sibTrans" cxnId="{221DCA0B-F188-48FB-89FB-A1EB85A73938}">
      <dgm:prSet/>
      <dgm:spPr/>
      <dgm:t>
        <a:bodyPr/>
        <a:lstStyle/>
        <a:p>
          <a:pPr algn="ctr"/>
          <a:endParaRPr lang="th-TH"/>
        </a:p>
      </dgm:t>
    </dgm:pt>
    <dgm:pt modelId="{26123CC6-E052-4CAB-8F5F-6C85CEB9DD38}" type="pres">
      <dgm:prSet presAssocID="{A1AB60CA-D083-4D96-887B-5CA111FAADE0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th-TH"/>
        </a:p>
      </dgm:t>
    </dgm:pt>
    <dgm:pt modelId="{FF46D46F-6FC1-4FD2-AFFD-C5C434088755}" type="pres">
      <dgm:prSet presAssocID="{A79CF535-5B82-4E94-9704-06239DAAC0C8}" presName="parentText" presStyleLbl="node1" presStyleIdx="0" presStyleCnt="1" custScaleX="86557" custLinFactNeighborX="904" custLinFactNeighborY="-34526">
        <dgm:presLayoutVars>
          <dgm:chMax val="0"/>
          <dgm:bulletEnabled val="1"/>
        </dgm:presLayoutVars>
      </dgm:prSet>
      <dgm:spPr/>
      <dgm:t>
        <a:bodyPr/>
        <a:lstStyle/>
        <a:p>
          <a:endParaRPr lang="th-TH"/>
        </a:p>
      </dgm:t>
    </dgm:pt>
  </dgm:ptLst>
  <dgm:cxnLst>
    <dgm:cxn modelId="{221DCA0B-F188-48FB-89FB-A1EB85A73938}" srcId="{A1AB60CA-D083-4D96-887B-5CA111FAADE0}" destId="{A79CF535-5B82-4E94-9704-06239DAAC0C8}" srcOrd="0" destOrd="0" parTransId="{4920A515-D999-4F8E-A07B-AC5705379D80}" sibTransId="{52A08711-0BCD-4C1F-BE68-C4AC1590069B}"/>
    <dgm:cxn modelId="{95B33472-FE91-4467-9720-54A13F95F5EB}" type="presOf" srcId="{A1AB60CA-D083-4D96-887B-5CA111FAADE0}" destId="{26123CC6-E052-4CAB-8F5F-6C85CEB9DD38}" srcOrd="0" destOrd="0" presId="urn:microsoft.com/office/officeart/2005/8/layout/vList2"/>
    <dgm:cxn modelId="{93E2ECB2-40FB-4F6F-954B-3DF5486BA8CB}" type="presOf" srcId="{A79CF535-5B82-4E94-9704-06239DAAC0C8}" destId="{FF46D46F-6FC1-4FD2-AFFD-C5C434088755}" srcOrd="0" destOrd="0" presId="urn:microsoft.com/office/officeart/2005/8/layout/vList2"/>
    <dgm:cxn modelId="{D041511F-BFD5-488B-BDB7-F4C7FAF65526}" type="presParOf" srcId="{26123CC6-E052-4CAB-8F5F-6C85CEB9DD38}" destId="{FF46D46F-6FC1-4FD2-AFFD-C5C434088755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44B9C9F7-2D36-40B0-A9D1-DBC520E23705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th-TH"/>
        </a:p>
      </dgm:t>
    </dgm:pt>
    <dgm:pt modelId="{2110BD11-9C71-47FD-AC72-2B13C5C8D070}">
      <dgm:prSet custT="1"/>
      <dgm:spPr/>
      <dgm:t>
        <a:bodyPr/>
        <a:lstStyle/>
        <a:p>
          <a:pPr algn="ctr" rtl="0"/>
          <a:r>
            <a:rPr lang="th-TH" sz="2800" b="0" i="0" baseline="0" dirty="0" smtClean="0">
              <a:latin typeface="KS SUDIN" pitchFamily="18" charset="-34"/>
              <a:cs typeface="KS SUDIN" pitchFamily="18" charset="-34"/>
            </a:rPr>
            <a:t>นายชูศักดิ์  ศรีสุพรรณ</a:t>
          </a:r>
          <a:endParaRPr lang="en-US" sz="2800" b="0" i="0" baseline="0" dirty="0">
            <a:latin typeface="KS SUDIN" pitchFamily="18" charset="-34"/>
            <a:cs typeface="KS SUDIN" pitchFamily="18" charset="-34"/>
          </a:endParaRPr>
        </a:p>
      </dgm:t>
    </dgm:pt>
    <dgm:pt modelId="{9C745B56-B9CC-45EC-B9C7-F374107A4140}" type="parTrans" cxnId="{4916C0D1-24E9-45D3-8065-291547886632}">
      <dgm:prSet/>
      <dgm:spPr/>
      <dgm:t>
        <a:bodyPr/>
        <a:lstStyle/>
        <a:p>
          <a:pPr algn="ctr"/>
          <a:endParaRPr lang="th-TH" sz="2000">
            <a:latin typeface="KS SUDIN" pitchFamily="18" charset="-34"/>
            <a:cs typeface="KS SUDIN" pitchFamily="18" charset="-34"/>
          </a:endParaRPr>
        </a:p>
      </dgm:t>
    </dgm:pt>
    <dgm:pt modelId="{2711A097-1AC7-47D1-81A6-40F8A40551DB}" type="sibTrans" cxnId="{4916C0D1-24E9-45D3-8065-291547886632}">
      <dgm:prSet/>
      <dgm:spPr/>
      <dgm:t>
        <a:bodyPr/>
        <a:lstStyle/>
        <a:p>
          <a:pPr algn="ctr"/>
          <a:endParaRPr lang="th-TH" sz="2000">
            <a:latin typeface="KS SUDIN" pitchFamily="18" charset="-34"/>
            <a:cs typeface="KS SUDIN" pitchFamily="18" charset="-34"/>
          </a:endParaRPr>
        </a:p>
      </dgm:t>
    </dgm:pt>
    <dgm:pt modelId="{459B0B79-EAC4-4ECF-9A20-D73B7903B622}">
      <dgm:prSet custT="1"/>
      <dgm:spPr/>
      <dgm:t>
        <a:bodyPr/>
        <a:lstStyle/>
        <a:p>
          <a:pPr algn="ctr" rtl="0"/>
          <a:r>
            <a:rPr lang="th-TH" sz="2000" b="0" i="0" baseline="0" dirty="0" smtClean="0">
              <a:latin typeface="KS SUDIN" pitchFamily="18" charset="-34"/>
              <a:cs typeface="KS SUDIN" pitchFamily="18" charset="-34"/>
            </a:rPr>
            <a:t>ผู้อำนวยการโรงพยาบาลส่งเสริมสุขภาพตำบล </a:t>
          </a:r>
          <a:endParaRPr lang="th-TH" sz="2000" b="0" i="0" baseline="0" dirty="0">
            <a:latin typeface="KS SUDIN" pitchFamily="18" charset="-34"/>
            <a:cs typeface="KS SUDIN" pitchFamily="18" charset="-34"/>
          </a:endParaRPr>
        </a:p>
      </dgm:t>
    </dgm:pt>
    <dgm:pt modelId="{B228D245-D15B-44B8-82F7-4BD1F728D322}" type="parTrans" cxnId="{4392313B-B901-4B78-BE16-D373B6B69FA3}">
      <dgm:prSet/>
      <dgm:spPr/>
      <dgm:t>
        <a:bodyPr/>
        <a:lstStyle/>
        <a:p>
          <a:pPr algn="ctr"/>
          <a:endParaRPr lang="th-TH" sz="2000">
            <a:latin typeface="KS SUDIN" pitchFamily="18" charset="-34"/>
            <a:cs typeface="KS SUDIN" pitchFamily="18" charset="-34"/>
          </a:endParaRPr>
        </a:p>
      </dgm:t>
    </dgm:pt>
    <dgm:pt modelId="{8955A6E0-F560-4D03-A9D4-B1431DD353BD}" type="sibTrans" cxnId="{4392313B-B901-4B78-BE16-D373B6B69FA3}">
      <dgm:prSet/>
      <dgm:spPr/>
      <dgm:t>
        <a:bodyPr/>
        <a:lstStyle/>
        <a:p>
          <a:pPr algn="ctr"/>
          <a:endParaRPr lang="th-TH" sz="2000">
            <a:latin typeface="KS SUDIN" pitchFamily="18" charset="-34"/>
            <a:cs typeface="KS SUDIN" pitchFamily="18" charset="-34"/>
          </a:endParaRPr>
        </a:p>
      </dgm:t>
    </dgm:pt>
    <dgm:pt modelId="{5C09553E-D858-4B52-AC7F-DE929B2C4A91}" type="pres">
      <dgm:prSet presAssocID="{44B9C9F7-2D36-40B0-A9D1-DBC520E23705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th-TH"/>
        </a:p>
      </dgm:t>
    </dgm:pt>
    <dgm:pt modelId="{22AE39BB-B420-4379-B7F8-A915C8220AD2}" type="pres">
      <dgm:prSet presAssocID="{2110BD11-9C71-47FD-AC72-2B13C5C8D070}" presName="parentText" presStyleLbl="node1" presStyleIdx="0" presStyleCnt="2" custScaleX="95613" custLinFactNeighborX="-4783" custLinFactNeighborY="-524">
        <dgm:presLayoutVars>
          <dgm:chMax val="0"/>
          <dgm:bulletEnabled val="1"/>
        </dgm:presLayoutVars>
      </dgm:prSet>
      <dgm:spPr/>
      <dgm:t>
        <a:bodyPr/>
        <a:lstStyle/>
        <a:p>
          <a:endParaRPr lang="th-TH"/>
        </a:p>
      </dgm:t>
    </dgm:pt>
    <dgm:pt modelId="{8CBD527A-4BC6-4C30-81D0-216D92E1D9B8}" type="pres">
      <dgm:prSet presAssocID="{2711A097-1AC7-47D1-81A6-40F8A40551DB}" presName="spacer" presStyleCnt="0"/>
      <dgm:spPr/>
    </dgm:pt>
    <dgm:pt modelId="{F5194AC1-935B-41A9-BDE6-D8E4D59F38C8}" type="pres">
      <dgm:prSet presAssocID="{459B0B79-EAC4-4ECF-9A20-D73B7903B622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th-TH"/>
        </a:p>
      </dgm:t>
    </dgm:pt>
  </dgm:ptLst>
  <dgm:cxnLst>
    <dgm:cxn modelId="{4916C0D1-24E9-45D3-8065-291547886632}" srcId="{44B9C9F7-2D36-40B0-A9D1-DBC520E23705}" destId="{2110BD11-9C71-47FD-AC72-2B13C5C8D070}" srcOrd="0" destOrd="0" parTransId="{9C745B56-B9CC-45EC-B9C7-F374107A4140}" sibTransId="{2711A097-1AC7-47D1-81A6-40F8A40551DB}"/>
    <dgm:cxn modelId="{D01C6F8D-7894-405B-94C9-0250596FB7E0}" type="presOf" srcId="{44B9C9F7-2D36-40B0-A9D1-DBC520E23705}" destId="{5C09553E-D858-4B52-AC7F-DE929B2C4A91}" srcOrd="0" destOrd="0" presId="urn:microsoft.com/office/officeart/2005/8/layout/vList2"/>
    <dgm:cxn modelId="{BA21771F-181D-4F21-8463-BBD96729276E}" type="presOf" srcId="{2110BD11-9C71-47FD-AC72-2B13C5C8D070}" destId="{22AE39BB-B420-4379-B7F8-A915C8220AD2}" srcOrd="0" destOrd="0" presId="urn:microsoft.com/office/officeart/2005/8/layout/vList2"/>
    <dgm:cxn modelId="{4392313B-B901-4B78-BE16-D373B6B69FA3}" srcId="{44B9C9F7-2D36-40B0-A9D1-DBC520E23705}" destId="{459B0B79-EAC4-4ECF-9A20-D73B7903B622}" srcOrd="1" destOrd="0" parTransId="{B228D245-D15B-44B8-82F7-4BD1F728D322}" sibTransId="{8955A6E0-F560-4D03-A9D4-B1431DD353BD}"/>
    <dgm:cxn modelId="{F306BB20-BEC2-404D-9F2E-E61B8D3483C7}" type="presOf" srcId="{459B0B79-EAC4-4ECF-9A20-D73B7903B622}" destId="{F5194AC1-935B-41A9-BDE6-D8E4D59F38C8}" srcOrd="0" destOrd="0" presId="urn:microsoft.com/office/officeart/2005/8/layout/vList2"/>
    <dgm:cxn modelId="{12EC0298-29DE-4B90-8407-B8E0D42C03B2}" type="presParOf" srcId="{5C09553E-D858-4B52-AC7F-DE929B2C4A91}" destId="{22AE39BB-B420-4379-B7F8-A915C8220AD2}" srcOrd="0" destOrd="0" presId="urn:microsoft.com/office/officeart/2005/8/layout/vList2"/>
    <dgm:cxn modelId="{95BEA7FD-5D34-4506-B08B-6BCDDDA6B2A7}" type="presParOf" srcId="{5C09553E-D858-4B52-AC7F-DE929B2C4A91}" destId="{8CBD527A-4BC6-4C30-81D0-216D92E1D9B8}" srcOrd="1" destOrd="0" presId="urn:microsoft.com/office/officeart/2005/8/layout/vList2"/>
    <dgm:cxn modelId="{650ADAFD-D808-4F4A-8170-33C3379C9DE0}" type="presParOf" srcId="{5C09553E-D858-4B52-AC7F-DE929B2C4A91}" destId="{F5194AC1-935B-41A9-BDE6-D8E4D59F38C8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E45EE88E-61BC-4B4E-8F88-0F7CDB78E4C6}" type="doc">
      <dgm:prSet loTypeId="urn:microsoft.com/office/officeart/2005/8/layout/vList3#1" loCatId="list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th-TH"/>
        </a:p>
      </dgm:t>
    </dgm:pt>
    <dgm:pt modelId="{700F100C-95D8-424D-A36E-CDAA869662A7}">
      <dgm:prSet custT="1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pPr rtl="0"/>
          <a:r>
            <a:rPr lang="th-TH" sz="4800" b="0" dirty="0" smtClean="0">
              <a:latin typeface="KS SUDIN" pitchFamily="18" charset="-34"/>
              <a:cs typeface="KS SUDIN" pitchFamily="18" charset="-34"/>
            </a:rPr>
            <a:t>โรงเรียนวัดกุ่ม(เรือนพูนพิทยา)</a:t>
          </a:r>
          <a:endParaRPr lang="th-TH" sz="4800" b="0" dirty="0">
            <a:latin typeface="KS SUDIN" pitchFamily="18" charset="-34"/>
            <a:cs typeface="KS SUDIN" pitchFamily="18" charset="-34"/>
          </a:endParaRPr>
        </a:p>
      </dgm:t>
    </dgm:pt>
    <dgm:pt modelId="{D6B198E9-08A7-458F-B429-36F4C583A195}" type="parTrans" cxnId="{36DFC277-0822-4408-836F-283FECF819B9}">
      <dgm:prSet/>
      <dgm:spPr/>
      <dgm:t>
        <a:bodyPr/>
        <a:lstStyle/>
        <a:p>
          <a:endParaRPr lang="th-TH" sz="3200"/>
        </a:p>
      </dgm:t>
    </dgm:pt>
    <dgm:pt modelId="{05A0A574-4653-4301-B811-B5CC9477EFBC}" type="sibTrans" cxnId="{36DFC277-0822-4408-836F-283FECF819B9}">
      <dgm:prSet/>
      <dgm:spPr/>
      <dgm:t>
        <a:bodyPr/>
        <a:lstStyle/>
        <a:p>
          <a:endParaRPr lang="th-TH" sz="3200"/>
        </a:p>
      </dgm:t>
    </dgm:pt>
    <dgm:pt modelId="{EF3C97D5-D48F-4542-8A96-08147DDC12FE}" type="pres">
      <dgm:prSet presAssocID="{E45EE88E-61BC-4B4E-8F88-0F7CDB78E4C6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th-TH"/>
        </a:p>
      </dgm:t>
    </dgm:pt>
    <dgm:pt modelId="{6BBC33DF-B0CB-4F26-B844-7FA88FF1DB77}" type="pres">
      <dgm:prSet presAssocID="{700F100C-95D8-424D-A36E-CDAA869662A7}" presName="composite" presStyleCnt="0"/>
      <dgm:spPr/>
      <dgm:t>
        <a:bodyPr/>
        <a:lstStyle/>
        <a:p>
          <a:endParaRPr lang="th-TH"/>
        </a:p>
      </dgm:t>
    </dgm:pt>
    <dgm:pt modelId="{EA502501-FAB9-4BAA-A0E0-B518646B15F0}" type="pres">
      <dgm:prSet presAssocID="{700F100C-95D8-424D-A36E-CDAA869662A7}" presName="imgShp" presStyleLbl="fgImgPlace1" presStyleIdx="0" presStyleCnt="1" custScaleX="98974" custScaleY="100098" custLinFactY="18936" custLinFactNeighborX="-66079" custLinFactNeighborY="100000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th-TH"/>
        </a:p>
      </dgm:t>
    </dgm:pt>
    <dgm:pt modelId="{404F9A28-61F5-4A3F-84F5-44AE55CF34B6}" type="pres">
      <dgm:prSet presAssocID="{700F100C-95D8-424D-A36E-CDAA869662A7}" presName="txShp" presStyleLbl="node1" presStyleIdx="0" presStyleCnt="1" custScaleX="122900" custLinFactNeighborX="8371" custLinFactNeighborY="-17946">
        <dgm:presLayoutVars>
          <dgm:bulletEnabled val="1"/>
        </dgm:presLayoutVars>
      </dgm:prSet>
      <dgm:spPr/>
      <dgm:t>
        <a:bodyPr/>
        <a:lstStyle/>
        <a:p>
          <a:endParaRPr lang="th-TH"/>
        </a:p>
      </dgm:t>
    </dgm:pt>
  </dgm:ptLst>
  <dgm:cxnLst>
    <dgm:cxn modelId="{0E06D0C8-B7BE-453E-AE86-4D89F8DD1F2F}" type="presOf" srcId="{700F100C-95D8-424D-A36E-CDAA869662A7}" destId="{404F9A28-61F5-4A3F-84F5-44AE55CF34B6}" srcOrd="0" destOrd="0" presId="urn:microsoft.com/office/officeart/2005/8/layout/vList3#1"/>
    <dgm:cxn modelId="{CE0ECFB9-4890-400D-AD96-D671718FA2C4}" type="presOf" srcId="{E45EE88E-61BC-4B4E-8F88-0F7CDB78E4C6}" destId="{EF3C97D5-D48F-4542-8A96-08147DDC12FE}" srcOrd="0" destOrd="0" presId="urn:microsoft.com/office/officeart/2005/8/layout/vList3#1"/>
    <dgm:cxn modelId="{36DFC277-0822-4408-836F-283FECF819B9}" srcId="{E45EE88E-61BC-4B4E-8F88-0F7CDB78E4C6}" destId="{700F100C-95D8-424D-A36E-CDAA869662A7}" srcOrd="0" destOrd="0" parTransId="{D6B198E9-08A7-458F-B429-36F4C583A195}" sibTransId="{05A0A574-4653-4301-B811-B5CC9477EFBC}"/>
    <dgm:cxn modelId="{416F26CC-9102-41E8-BFA5-803993DD7C69}" type="presParOf" srcId="{EF3C97D5-D48F-4542-8A96-08147DDC12FE}" destId="{6BBC33DF-B0CB-4F26-B844-7FA88FF1DB77}" srcOrd="0" destOrd="0" presId="urn:microsoft.com/office/officeart/2005/8/layout/vList3#1"/>
    <dgm:cxn modelId="{0F009795-FB51-4683-9942-984142C8D224}" type="presParOf" srcId="{6BBC33DF-B0CB-4F26-B844-7FA88FF1DB77}" destId="{EA502501-FAB9-4BAA-A0E0-B518646B15F0}" srcOrd="0" destOrd="0" presId="urn:microsoft.com/office/officeart/2005/8/layout/vList3#1"/>
    <dgm:cxn modelId="{8CD4E6B6-4055-4BCF-ABA6-D8AEEA35CA2E}" type="presParOf" srcId="{6BBC33DF-B0CB-4F26-B844-7FA88FF1DB77}" destId="{404F9A28-61F5-4A3F-84F5-44AE55CF34B6}" srcOrd="1" destOrd="0" presId="urn:microsoft.com/office/officeart/2005/8/layout/vList3#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5A57EC54-EE1D-4D11-A152-A6FDDE6EFECB}" type="doc">
      <dgm:prSet loTypeId="urn:microsoft.com/office/officeart/2005/8/layout/vList2" loCatId="list" qsTypeId="urn:microsoft.com/office/officeart/2005/8/quickstyle/3d4" qsCatId="3D" csTypeId="urn:microsoft.com/office/officeart/2005/8/colors/accent1_2" csCatId="accent1"/>
      <dgm:spPr/>
      <dgm:t>
        <a:bodyPr/>
        <a:lstStyle/>
        <a:p>
          <a:endParaRPr lang="th-TH"/>
        </a:p>
      </dgm:t>
    </dgm:pt>
    <dgm:pt modelId="{F841D1D5-B87A-4C5B-AA37-5666CA0C6575}">
      <dgm:prSet custT="1"/>
      <dgm:spPr/>
      <dgm:t>
        <a:bodyPr/>
        <a:lstStyle/>
        <a:p>
          <a:pPr algn="ctr" rtl="0"/>
          <a:r>
            <a:rPr lang="th-TH" sz="3200" b="0" dirty="0" smtClean="0">
              <a:latin typeface="KS SUDIN" pitchFamily="18" charset="-34"/>
              <a:cs typeface="KS SUDIN" pitchFamily="18" charset="-34"/>
            </a:rPr>
            <a:t>ศูนย์พัฒนาเด็กเล็กองค์การบริหารส่วนตำบลบ้านหาด</a:t>
          </a:r>
          <a:endParaRPr lang="th-TH" sz="3200" b="0" dirty="0">
            <a:latin typeface="KS SUDIN" pitchFamily="18" charset="-34"/>
            <a:cs typeface="KS SUDIN" pitchFamily="18" charset="-34"/>
          </a:endParaRPr>
        </a:p>
      </dgm:t>
    </dgm:pt>
    <dgm:pt modelId="{6899A7D1-DD55-4D92-8060-AF8E70D08AB4}" type="parTrans" cxnId="{561EC9C0-8F0E-4AD9-8D1E-55B7F4188AF5}">
      <dgm:prSet/>
      <dgm:spPr/>
      <dgm:t>
        <a:bodyPr/>
        <a:lstStyle/>
        <a:p>
          <a:endParaRPr lang="th-TH"/>
        </a:p>
      </dgm:t>
    </dgm:pt>
    <dgm:pt modelId="{9213C54B-E380-4C03-8853-25F2B2573D41}" type="sibTrans" cxnId="{561EC9C0-8F0E-4AD9-8D1E-55B7F4188AF5}">
      <dgm:prSet/>
      <dgm:spPr/>
      <dgm:t>
        <a:bodyPr/>
        <a:lstStyle/>
        <a:p>
          <a:endParaRPr lang="th-TH"/>
        </a:p>
      </dgm:t>
    </dgm:pt>
    <dgm:pt modelId="{A33A6BC4-9102-4494-93B7-D2EECEF8B8CA}" type="pres">
      <dgm:prSet presAssocID="{5A57EC54-EE1D-4D11-A152-A6FDDE6EFECB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th-TH"/>
        </a:p>
      </dgm:t>
    </dgm:pt>
    <dgm:pt modelId="{A67A9BEF-DF20-4F51-B9A1-35DD5A4D057B}" type="pres">
      <dgm:prSet presAssocID="{F841D1D5-B87A-4C5B-AA37-5666CA0C6575}" presName="parentText" presStyleLbl="node1" presStyleIdx="0" presStyleCnt="1" custLinFactNeighborX="471" custLinFactNeighborY="-15392">
        <dgm:presLayoutVars>
          <dgm:chMax val="0"/>
          <dgm:bulletEnabled val="1"/>
        </dgm:presLayoutVars>
      </dgm:prSet>
      <dgm:spPr/>
      <dgm:t>
        <a:bodyPr/>
        <a:lstStyle/>
        <a:p>
          <a:endParaRPr lang="th-TH"/>
        </a:p>
      </dgm:t>
    </dgm:pt>
  </dgm:ptLst>
  <dgm:cxnLst>
    <dgm:cxn modelId="{D9D9B494-F096-4D90-A704-149C3B922DC7}" type="presOf" srcId="{F841D1D5-B87A-4C5B-AA37-5666CA0C6575}" destId="{A67A9BEF-DF20-4F51-B9A1-35DD5A4D057B}" srcOrd="0" destOrd="0" presId="urn:microsoft.com/office/officeart/2005/8/layout/vList2"/>
    <dgm:cxn modelId="{561EC9C0-8F0E-4AD9-8D1E-55B7F4188AF5}" srcId="{5A57EC54-EE1D-4D11-A152-A6FDDE6EFECB}" destId="{F841D1D5-B87A-4C5B-AA37-5666CA0C6575}" srcOrd="0" destOrd="0" parTransId="{6899A7D1-DD55-4D92-8060-AF8E70D08AB4}" sibTransId="{9213C54B-E380-4C03-8853-25F2B2573D41}"/>
    <dgm:cxn modelId="{F2EE508C-B132-45BB-B35B-58FF6D67ED29}" type="presOf" srcId="{5A57EC54-EE1D-4D11-A152-A6FDDE6EFECB}" destId="{A33A6BC4-9102-4494-93B7-D2EECEF8B8CA}" srcOrd="0" destOrd="0" presId="urn:microsoft.com/office/officeart/2005/8/layout/vList2"/>
    <dgm:cxn modelId="{3C4721F1-5BBA-4D61-B3F1-6344E1EEF674}" type="presParOf" srcId="{A33A6BC4-9102-4494-93B7-D2EECEF8B8CA}" destId="{A67A9BEF-DF20-4F51-B9A1-35DD5A4D057B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156894A5-9A2E-4013-BFAB-238505CC0568}" type="doc">
      <dgm:prSet loTypeId="urn:microsoft.com/office/officeart/2005/8/layout/vList2" loCatId="list" qsTypeId="urn:microsoft.com/office/officeart/2005/8/quickstyle/3d4" qsCatId="3D" csTypeId="urn:microsoft.com/office/officeart/2005/8/colors/accent1_2" csCatId="accent1" phldr="1"/>
      <dgm:spPr/>
      <dgm:t>
        <a:bodyPr/>
        <a:lstStyle/>
        <a:p>
          <a:endParaRPr lang="th-TH"/>
        </a:p>
      </dgm:t>
    </dgm:pt>
    <dgm:pt modelId="{34545D90-6926-4AC3-80A5-60B22E691849}">
      <dgm:prSet custT="1"/>
      <dgm:spPr/>
      <dgm:t>
        <a:bodyPr/>
        <a:lstStyle/>
        <a:p>
          <a:pPr algn="ctr" rtl="0"/>
          <a:r>
            <a:rPr lang="th-TH" sz="4800" b="0" dirty="0" smtClean="0">
              <a:latin typeface="KS SUDIN" pitchFamily="18" charset="-34"/>
              <a:cs typeface="KS SUDIN" pitchFamily="18" charset="-34"/>
            </a:rPr>
            <a:t>สภาองค์กรชุมชนตำบลบ้านหาด</a:t>
          </a:r>
          <a:endParaRPr lang="th-TH" sz="4800" b="0" dirty="0">
            <a:latin typeface="KS SUDIN" pitchFamily="18" charset="-34"/>
            <a:cs typeface="KS SUDIN" pitchFamily="18" charset="-34"/>
          </a:endParaRPr>
        </a:p>
      </dgm:t>
    </dgm:pt>
    <dgm:pt modelId="{A6929A93-0BBE-4FF3-BEA6-F58123B02C19}" type="parTrans" cxnId="{4A720C86-EE7F-4DF1-A2BE-147670EA8397}">
      <dgm:prSet/>
      <dgm:spPr/>
      <dgm:t>
        <a:bodyPr/>
        <a:lstStyle/>
        <a:p>
          <a:endParaRPr lang="th-TH" sz="1400">
            <a:latin typeface="KS SUDIN" pitchFamily="18" charset="-34"/>
            <a:cs typeface="KS SUDIN" pitchFamily="18" charset="-34"/>
          </a:endParaRPr>
        </a:p>
      </dgm:t>
    </dgm:pt>
    <dgm:pt modelId="{87CD629D-E236-40E9-97DF-23C9B95D3DD4}" type="sibTrans" cxnId="{4A720C86-EE7F-4DF1-A2BE-147670EA8397}">
      <dgm:prSet/>
      <dgm:spPr/>
      <dgm:t>
        <a:bodyPr/>
        <a:lstStyle/>
        <a:p>
          <a:endParaRPr lang="th-TH" sz="1400">
            <a:latin typeface="KS SUDIN" pitchFamily="18" charset="-34"/>
            <a:cs typeface="KS SUDIN" pitchFamily="18" charset="-34"/>
          </a:endParaRPr>
        </a:p>
      </dgm:t>
    </dgm:pt>
    <dgm:pt modelId="{E49E66AD-454A-4267-B480-2A7D43AB5539}" type="pres">
      <dgm:prSet presAssocID="{156894A5-9A2E-4013-BFAB-238505CC0568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th-TH"/>
        </a:p>
      </dgm:t>
    </dgm:pt>
    <dgm:pt modelId="{335C7D14-16E1-4034-96FB-9CA5CBFE21A1}" type="pres">
      <dgm:prSet presAssocID="{34545D90-6926-4AC3-80A5-60B22E691849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th-TH"/>
        </a:p>
      </dgm:t>
    </dgm:pt>
  </dgm:ptLst>
  <dgm:cxnLst>
    <dgm:cxn modelId="{4A720C86-EE7F-4DF1-A2BE-147670EA8397}" srcId="{156894A5-9A2E-4013-BFAB-238505CC0568}" destId="{34545D90-6926-4AC3-80A5-60B22E691849}" srcOrd="0" destOrd="0" parTransId="{A6929A93-0BBE-4FF3-BEA6-F58123B02C19}" sibTransId="{87CD629D-E236-40E9-97DF-23C9B95D3DD4}"/>
    <dgm:cxn modelId="{4369D00D-BB62-4E4B-BCA5-07DDC70BE57C}" type="presOf" srcId="{156894A5-9A2E-4013-BFAB-238505CC0568}" destId="{E49E66AD-454A-4267-B480-2A7D43AB5539}" srcOrd="0" destOrd="0" presId="urn:microsoft.com/office/officeart/2005/8/layout/vList2"/>
    <dgm:cxn modelId="{CC64DA16-B811-4EE0-904C-FDB09CA1597E}" type="presOf" srcId="{34545D90-6926-4AC3-80A5-60B22E691849}" destId="{335C7D14-16E1-4034-96FB-9CA5CBFE21A1}" srcOrd="0" destOrd="0" presId="urn:microsoft.com/office/officeart/2005/8/layout/vList2"/>
    <dgm:cxn modelId="{BE208E49-80BB-42A1-81F2-561412D0893D}" type="presParOf" srcId="{E49E66AD-454A-4267-B480-2A7D43AB5539}" destId="{335C7D14-16E1-4034-96FB-9CA5CBFE21A1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4DEBD305-571F-4721-ABB6-DC066A7BCF76}" type="doc">
      <dgm:prSet loTypeId="urn:microsoft.com/office/officeart/2005/8/layout/vList2" loCatId="list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th-TH"/>
        </a:p>
      </dgm:t>
    </dgm:pt>
    <dgm:pt modelId="{33F82D21-52C3-4D6D-9184-51DB37720CC5}">
      <dgm:prSet/>
      <dgm:spPr>
        <a:solidFill>
          <a:srgbClr val="FF6699"/>
        </a:solidFill>
      </dgm:spPr>
      <dgm:t>
        <a:bodyPr/>
        <a:lstStyle/>
        <a:p>
          <a:pPr algn="ctr" rtl="0"/>
          <a:r>
            <a:rPr lang="th-TH" b="0" dirty="0" smtClean="0">
              <a:latin typeface="KS SUDIN" pitchFamily="18" charset="-34"/>
              <a:cs typeface="KS SUDIN" pitchFamily="18" charset="-34"/>
            </a:rPr>
            <a:t>กองทุนสวัสดิการชุมชนตำบลบ้านหาด</a:t>
          </a:r>
          <a:endParaRPr lang="th-TH" b="0" dirty="0">
            <a:latin typeface="KS SUDIN" pitchFamily="18" charset="-34"/>
            <a:cs typeface="KS SUDIN" pitchFamily="18" charset="-34"/>
          </a:endParaRPr>
        </a:p>
      </dgm:t>
    </dgm:pt>
    <dgm:pt modelId="{BEAAED3E-D96A-476E-B210-D76F0592F31C}" type="parTrans" cxnId="{9577DBAB-3D5B-472D-A358-06C35174046E}">
      <dgm:prSet/>
      <dgm:spPr/>
      <dgm:t>
        <a:bodyPr/>
        <a:lstStyle/>
        <a:p>
          <a:pPr algn="ctr"/>
          <a:endParaRPr lang="th-TH"/>
        </a:p>
      </dgm:t>
    </dgm:pt>
    <dgm:pt modelId="{EF1B1134-5CB5-4DBB-B2FF-7A09A224253E}" type="sibTrans" cxnId="{9577DBAB-3D5B-472D-A358-06C35174046E}">
      <dgm:prSet/>
      <dgm:spPr/>
      <dgm:t>
        <a:bodyPr/>
        <a:lstStyle/>
        <a:p>
          <a:pPr algn="ctr"/>
          <a:endParaRPr lang="th-TH"/>
        </a:p>
      </dgm:t>
    </dgm:pt>
    <dgm:pt modelId="{ECBD0E96-8DB8-4789-AF05-AE904A963999}" type="pres">
      <dgm:prSet presAssocID="{4DEBD305-571F-4721-ABB6-DC066A7BCF76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th-TH"/>
        </a:p>
      </dgm:t>
    </dgm:pt>
    <dgm:pt modelId="{3735F2B8-C62F-42B5-A73B-640193305AE6}" type="pres">
      <dgm:prSet presAssocID="{33F82D21-52C3-4D6D-9184-51DB37720CC5}" presName="parentText" presStyleLbl="node1" presStyleIdx="0" presStyleCnt="1" custScaleX="80499" custLinFactNeighborX="3500" custLinFactNeighborY="-29664">
        <dgm:presLayoutVars>
          <dgm:chMax val="0"/>
          <dgm:bulletEnabled val="1"/>
        </dgm:presLayoutVars>
      </dgm:prSet>
      <dgm:spPr/>
      <dgm:t>
        <a:bodyPr/>
        <a:lstStyle/>
        <a:p>
          <a:endParaRPr lang="th-TH"/>
        </a:p>
      </dgm:t>
    </dgm:pt>
  </dgm:ptLst>
  <dgm:cxnLst>
    <dgm:cxn modelId="{2CE2B71C-B889-4907-8895-33C7B5B80B0F}" type="presOf" srcId="{33F82D21-52C3-4D6D-9184-51DB37720CC5}" destId="{3735F2B8-C62F-42B5-A73B-640193305AE6}" srcOrd="0" destOrd="0" presId="urn:microsoft.com/office/officeart/2005/8/layout/vList2"/>
    <dgm:cxn modelId="{41563D4B-34BC-4B77-832D-FB3A916AE12D}" type="presOf" srcId="{4DEBD305-571F-4721-ABB6-DC066A7BCF76}" destId="{ECBD0E96-8DB8-4789-AF05-AE904A963999}" srcOrd="0" destOrd="0" presId="urn:microsoft.com/office/officeart/2005/8/layout/vList2"/>
    <dgm:cxn modelId="{9577DBAB-3D5B-472D-A358-06C35174046E}" srcId="{4DEBD305-571F-4721-ABB6-DC066A7BCF76}" destId="{33F82D21-52C3-4D6D-9184-51DB37720CC5}" srcOrd="0" destOrd="0" parTransId="{BEAAED3E-D96A-476E-B210-D76F0592F31C}" sibTransId="{EF1B1134-5CB5-4DBB-B2FF-7A09A224253E}"/>
    <dgm:cxn modelId="{91CEFC28-AE7F-4721-AF99-D4C46A5D54D2}" type="presParOf" srcId="{ECBD0E96-8DB8-4789-AF05-AE904A963999}" destId="{3735F2B8-C62F-42B5-A73B-640193305AE6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A559EDC-EC76-4B48-944D-F5205E686D67}">
      <dsp:nvSpPr>
        <dsp:cNvPr id="0" name=""/>
        <dsp:cNvSpPr/>
      </dsp:nvSpPr>
      <dsp:spPr>
        <a:xfrm>
          <a:off x="0" y="1195"/>
          <a:ext cx="7024890" cy="12229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7150" dist="38100" dir="5400000" algn="ctr" rotWithShape="0">
            <a:schemeClr val="accent1"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37160" tIns="68580" rIns="137160" bIns="68580" numCol="1" spcCol="1270" anchor="ctr" anchorCtr="0">
          <a:noAutofit/>
        </a:bodyPr>
        <a:lstStyle/>
        <a:p>
          <a:pPr lvl="0" algn="ctr" defTabSz="1600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h-TH" sz="3600" b="0" kern="1200" dirty="0" smtClean="0">
            <a:latin typeface="KS SUDIN" pitchFamily="18" charset="-34"/>
            <a:cs typeface="KS SUDIN" pitchFamily="18" charset="-34"/>
          </a:endParaRPr>
        </a:p>
        <a:p>
          <a:pPr lvl="0" algn="ctr" defTabSz="1600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3600" b="0" kern="1200" dirty="0" smtClean="0">
              <a:latin typeface="KS SUDIN" pitchFamily="18" charset="-34"/>
              <a:cs typeface="KS SUDIN" pitchFamily="18" charset="-34"/>
            </a:rPr>
            <a:t>ข้อมูลทั่วไปขององค์การบริหารส่วนตำบลบ้านหาด</a:t>
          </a:r>
          <a:r>
            <a:rPr lang="en-US" sz="3600" b="0" kern="1200" dirty="0" smtClean="0">
              <a:latin typeface="KS SUDIN" pitchFamily="18" charset="-34"/>
              <a:cs typeface="KS SUDIN" pitchFamily="18" charset="-34"/>
            </a:rPr>
            <a:t/>
          </a:r>
          <a:br>
            <a:rPr lang="en-US" sz="3600" b="0" kern="1200" dirty="0" smtClean="0">
              <a:latin typeface="KS SUDIN" pitchFamily="18" charset="-34"/>
              <a:cs typeface="KS SUDIN" pitchFamily="18" charset="-34"/>
            </a:rPr>
          </a:br>
          <a:endParaRPr lang="th-TH" sz="3600" b="0" kern="1200" dirty="0">
            <a:latin typeface="KS SUDIN" pitchFamily="18" charset="-34"/>
            <a:cs typeface="KS SUDIN" pitchFamily="18" charset="-34"/>
          </a:endParaRPr>
        </a:p>
      </dsp:txBody>
      <dsp:txXfrm>
        <a:off x="59699" y="60894"/>
        <a:ext cx="6905492" cy="1103542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28B8989-61B3-4EB1-B7D1-60F6CE29FE41}">
      <dsp:nvSpPr>
        <dsp:cNvPr id="0" name=""/>
        <dsp:cNvSpPr/>
      </dsp:nvSpPr>
      <dsp:spPr>
        <a:xfrm>
          <a:off x="0" y="0"/>
          <a:ext cx="5328591" cy="700629"/>
        </a:xfrm>
        <a:prstGeom prst="roundRect">
          <a:avLst/>
        </a:prstGeom>
        <a:solidFill>
          <a:schemeClr val="accent1">
            <a:lumMod val="60000"/>
            <a:lumOff val="40000"/>
          </a:schemeClr>
        </a:solidFill>
        <a:ln>
          <a:noFill/>
        </a:ln>
        <a:effectLst>
          <a:outerShdw blurRad="57150" dist="38100" dir="5400000" algn="ctr" rotWithShape="0">
            <a:schemeClr val="accent1"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74320" tIns="274320" rIns="274320" bIns="274320" numCol="1" spcCol="1270" anchor="ctr" anchorCtr="0">
          <a:noAutofit/>
        </a:bodyPr>
        <a:lstStyle/>
        <a:p>
          <a:pPr lvl="0" algn="ctr" defTabSz="3200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7200" b="0" kern="1200" dirty="0" smtClean="0">
              <a:latin typeface="KS SUDIN" pitchFamily="18" charset="-34"/>
              <a:cs typeface="KS SUDIN" pitchFamily="18" charset="-34"/>
            </a:rPr>
            <a:t>วัดกุ่ม</a:t>
          </a:r>
          <a:endParaRPr lang="th-TH" sz="7200" b="0" kern="1200" dirty="0">
            <a:latin typeface="KS SUDIN" pitchFamily="18" charset="-34"/>
            <a:cs typeface="KS SUDIN" pitchFamily="18" charset="-34"/>
          </a:endParaRPr>
        </a:p>
      </dsp:txBody>
      <dsp:txXfrm>
        <a:off x="34202" y="34202"/>
        <a:ext cx="5260187" cy="632225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A09EFD8-9F40-4086-A293-D232AF88D1CB}">
      <dsp:nvSpPr>
        <dsp:cNvPr id="0" name=""/>
        <dsp:cNvSpPr/>
      </dsp:nvSpPr>
      <dsp:spPr>
        <a:xfrm>
          <a:off x="0" y="0"/>
          <a:ext cx="3384376" cy="113197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7150" dist="38100" dir="5400000" algn="ctr" rotWithShape="0">
            <a:schemeClr val="accent1"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lvl="0" algn="ctr" defTabSz="19113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4300" b="0" kern="1200" dirty="0" smtClean="0">
              <a:latin typeface="KS SUDIN" pitchFamily="18" charset="-34"/>
              <a:cs typeface="KS SUDIN" pitchFamily="18" charset="-34"/>
            </a:rPr>
            <a:t>ประเพณีท้องถิ่น</a:t>
          </a:r>
          <a:endParaRPr lang="th-TH" sz="4300" b="0" kern="1200" dirty="0">
            <a:latin typeface="KS SUDIN" pitchFamily="18" charset="-34"/>
            <a:cs typeface="KS SUDIN" pitchFamily="18" charset="-34"/>
          </a:endParaRPr>
        </a:p>
      </dsp:txBody>
      <dsp:txXfrm>
        <a:off x="55258" y="55258"/>
        <a:ext cx="3273860" cy="1021459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24DC2D1-07DD-4606-9338-DEA5CABF137E}">
      <dsp:nvSpPr>
        <dsp:cNvPr id="0" name=""/>
        <dsp:cNvSpPr/>
      </dsp:nvSpPr>
      <dsp:spPr>
        <a:xfrm>
          <a:off x="0" y="6539"/>
          <a:ext cx="3456384" cy="1067040"/>
        </a:xfrm>
        <a:prstGeom prst="roundRect">
          <a:avLst/>
        </a:prstGeom>
        <a:solidFill>
          <a:srgbClr val="33CCFF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7150" dist="38100" dir="5400000" algn="ctr" rotWithShape="0">
            <a:schemeClr val="accent1"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4000" kern="1200" smtClean="0">
              <a:latin typeface="KS SUDIN" pitchFamily="18" charset="-34"/>
              <a:cs typeface="KS SUDIN" pitchFamily="18" charset="-34"/>
            </a:rPr>
            <a:t>ศิลปะพื้นบ้าน</a:t>
          </a:r>
          <a:endParaRPr lang="th-TH" sz="4000" kern="1200" dirty="0">
            <a:latin typeface="KS SUDIN" pitchFamily="18" charset="-34"/>
            <a:cs typeface="KS SUDIN" pitchFamily="18" charset="-34"/>
          </a:endParaRPr>
        </a:p>
      </dsp:txBody>
      <dsp:txXfrm>
        <a:off x="52089" y="58628"/>
        <a:ext cx="3352206" cy="96286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AD9A0D6-333C-4351-872D-32115D541F49}">
      <dsp:nvSpPr>
        <dsp:cNvPr id="0" name=""/>
        <dsp:cNvSpPr/>
      </dsp:nvSpPr>
      <dsp:spPr>
        <a:xfrm>
          <a:off x="0" y="402"/>
          <a:ext cx="6912768" cy="129760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7150" dist="38100" dir="5400000" algn="ctr" rotWithShape="0">
            <a:schemeClr val="accent1"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3600" b="0" kern="1200" dirty="0" smtClean="0">
              <a:latin typeface="KS SUDIN" pitchFamily="18" charset="-34"/>
              <a:cs typeface="KS SUDIN" pitchFamily="18" charset="-34"/>
            </a:rPr>
            <a:t>ข้อมูลหมู่บ้าน</a:t>
          </a:r>
        </a:p>
        <a:p>
          <a:pPr lvl="0" algn="ctr" defTabSz="1600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3600" b="0" kern="1200" dirty="0" smtClean="0">
              <a:latin typeface="KS SUDIN" pitchFamily="18" charset="-34"/>
              <a:cs typeface="KS SUDIN" pitchFamily="18" charset="-34"/>
            </a:rPr>
            <a:t>ตำบลบ้านหาด  อำเภอบ้านลาด  จังหวัดเพชรบุรี</a:t>
          </a:r>
          <a:endParaRPr lang="th-TH" sz="3600" b="0" kern="1200" dirty="0">
            <a:latin typeface="KS SUDIN" pitchFamily="18" charset="-34"/>
            <a:cs typeface="KS SUDIN" pitchFamily="18" charset="-34"/>
          </a:endParaRPr>
        </a:p>
      </dsp:txBody>
      <dsp:txXfrm>
        <a:off x="63344" y="63746"/>
        <a:ext cx="6786080" cy="117091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EED90D-A1A0-4AFB-81B2-499F4104F0F2}">
      <dsp:nvSpPr>
        <dsp:cNvPr id="0" name=""/>
        <dsp:cNvSpPr/>
      </dsp:nvSpPr>
      <dsp:spPr>
        <a:xfrm>
          <a:off x="504056" y="0"/>
          <a:ext cx="4464496" cy="4464496"/>
        </a:xfrm>
        <a:prstGeom prst="diamond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1A82FAE2-E935-40AE-974A-B4214B566DA1}">
      <dsp:nvSpPr>
        <dsp:cNvPr id="0" name=""/>
        <dsp:cNvSpPr/>
      </dsp:nvSpPr>
      <dsp:spPr>
        <a:xfrm>
          <a:off x="465715" y="219733"/>
          <a:ext cx="1741153" cy="1741153"/>
        </a:xfrm>
        <a:prstGeom prst="roundRect">
          <a:avLst/>
        </a:prstGeom>
        <a:solidFill>
          <a:srgbClr val="92D050"/>
        </a:solidFill>
        <a:ln>
          <a:noFill/>
        </a:ln>
        <a:effectLst>
          <a:outerShdw blurRad="57150" dist="38100" dir="5400000" algn="ctr" rotWithShape="0">
            <a:schemeClr val="accent2"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marR="0" lvl="0" indent="0" algn="ctr" defTabSz="914400" rtl="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th-TH" sz="3200" b="1" kern="1200" dirty="0" smtClean="0">
              <a:latin typeface="KS SUDIN" pitchFamily="18" charset="-34"/>
              <a:cs typeface="KS SUDIN" pitchFamily="18" charset="-34"/>
            </a:rPr>
            <a:t>หมู่ 1  </a:t>
          </a:r>
        </a:p>
        <a:p>
          <a:pPr marL="0" marR="0" lvl="0" indent="0" algn="ctr" defTabSz="914400" rtl="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th-TH" sz="3200" b="1" kern="1200" dirty="0" smtClean="0">
              <a:latin typeface="KS SUDIN" pitchFamily="18" charset="-34"/>
              <a:cs typeface="KS SUDIN" pitchFamily="18" charset="-34"/>
            </a:rPr>
            <a:t>บ้านสระพัง</a:t>
          </a:r>
        </a:p>
        <a:p>
          <a:pPr lvl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h-TH" sz="2000" kern="1200" dirty="0">
            <a:latin typeface="KS SUDIN" pitchFamily="18" charset="-34"/>
            <a:cs typeface="KS SUDIN" pitchFamily="18" charset="-34"/>
          </a:endParaRPr>
        </a:p>
      </dsp:txBody>
      <dsp:txXfrm>
        <a:off x="550711" y="304729"/>
        <a:ext cx="1571161" cy="1571161"/>
      </dsp:txXfrm>
    </dsp:sp>
    <dsp:sp modelId="{50484BAD-F23D-4061-AF39-ADC29EE823C9}">
      <dsp:nvSpPr>
        <dsp:cNvPr id="0" name=""/>
        <dsp:cNvSpPr/>
      </dsp:nvSpPr>
      <dsp:spPr>
        <a:xfrm>
          <a:off x="3282959" y="144010"/>
          <a:ext cx="1741153" cy="1741153"/>
        </a:xfrm>
        <a:prstGeom prst="roundRect">
          <a:avLst/>
        </a:prstGeom>
        <a:solidFill>
          <a:schemeClr val="accent6">
            <a:lumMod val="60000"/>
            <a:lumOff val="40000"/>
          </a:schemeClr>
        </a:solidFill>
        <a:ln>
          <a:noFill/>
        </a:ln>
        <a:effectLst>
          <a:outerShdw blurRad="57150" dist="38100" dir="5400000" algn="ctr" rotWithShape="0">
            <a:schemeClr val="accent2"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lvl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800" b="1" kern="1200" dirty="0" smtClean="0">
              <a:latin typeface="KS SUDIN" pitchFamily="18" charset="-34"/>
              <a:cs typeface="KS SUDIN" pitchFamily="18" charset="-34"/>
            </a:rPr>
            <a:t>หมู่ 2   </a:t>
          </a:r>
        </a:p>
        <a:p>
          <a:pPr lvl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800" b="1" kern="1200" dirty="0" smtClean="0">
              <a:latin typeface="KS SUDIN" pitchFamily="18" charset="-34"/>
              <a:cs typeface="KS SUDIN" pitchFamily="18" charset="-34"/>
            </a:rPr>
            <a:t>บ้านท่าช้างใต้</a:t>
          </a:r>
          <a:endParaRPr lang="th-TH" sz="3600" b="1" kern="1200" dirty="0">
            <a:latin typeface="KS SUDIN" pitchFamily="18" charset="-34"/>
            <a:cs typeface="KS SUDIN" pitchFamily="18" charset="-34"/>
          </a:endParaRPr>
        </a:p>
        <a:p>
          <a:pPr marL="228600" lvl="1" indent="-228600" algn="ctr" defTabSz="8890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th-TH" sz="2000" b="1" kern="1200" dirty="0">
            <a:latin typeface="KS SUDIN" pitchFamily="18" charset="-34"/>
            <a:cs typeface="KS SUDIN" pitchFamily="18" charset="-34"/>
          </a:endParaRPr>
        </a:p>
        <a:p>
          <a:pPr marL="228600" lvl="1" indent="-228600" algn="ctr" defTabSz="8890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th-TH" sz="2000" b="1" kern="1200" dirty="0">
            <a:latin typeface="KS SUDIN" pitchFamily="18" charset="-34"/>
            <a:cs typeface="KS SUDIN" pitchFamily="18" charset="-34"/>
          </a:endParaRPr>
        </a:p>
        <a:p>
          <a:pPr marL="228600" lvl="1" indent="-228600" algn="ctr" defTabSz="8890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h-TH" sz="2000" b="1" kern="1200" dirty="0" smtClean="0">
              <a:latin typeface="KS SUDIN" pitchFamily="18" charset="-34"/>
              <a:cs typeface="KS SUDIN" pitchFamily="18" charset="-34"/>
            </a:rPr>
            <a:t> </a:t>
          </a:r>
          <a:endParaRPr lang="th-TH" sz="2000" b="1" kern="1200" dirty="0">
            <a:latin typeface="KS SUDIN" pitchFamily="18" charset="-34"/>
            <a:cs typeface="KS SUDIN" pitchFamily="18" charset="-34"/>
          </a:endParaRPr>
        </a:p>
      </dsp:txBody>
      <dsp:txXfrm>
        <a:off x="3367955" y="229006"/>
        <a:ext cx="1571161" cy="1571161"/>
      </dsp:txXfrm>
    </dsp:sp>
    <dsp:sp modelId="{E4C0285C-CD85-4D7D-9519-59BF491F4276}">
      <dsp:nvSpPr>
        <dsp:cNvPr id="0" name=""/>
        <dsp:cNvSpPr/>
      </dsp:nvSpPr>
      <dsp:spPr>
        <a:xfrm>
          <a:off x="360044" y="2417074"/>
          <a:ext cx="1741153" cy="1741153"/>
        </a:xfrm>
        <a:prstGeom prst="roundRect">
          <a:avLst/>
        </a:prstGeom>
        <a:solidFill>
          <a:srgbClr val="FF6600"/>
        </a:solidFill>
        <a:ln>
          <a:noFill/>
        </a:ln>
        <a:effectLst>
          <a:outerShdw blurRad="57150" dist="38100" dir="5400000" algn="ctr" rotWithShape="0">
            <a:schemeClr val="accent2"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marR="0" lvl="0" indent="0" algn="ctr" defTabSz="1600200" rtl="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  <a:tabLst/>
            <a:defRPr/>
          </a:pPr>
          <a:r>
            <a:rPr lang="th-TH" sz="2800" b="1" kern="1200" dirty="0" smtClean="0">
              <a:latin typeface="KS SUDIN" pitchFamily="18" charset="-34"/>
              <a:cs typeface="KS SUDIN" pitchFamily="18" charset="-34"/>
            </a:rPr>
            <a:t>หมู่ 3   </a:t>
          </a:r>
        </a:p>
        <a:p>
          <a:pPr marL="0" marR="0" lvl="0" indent="0" algn="ctr" defTabSz="1600200" rtl="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  <a:tabLst/>
            <a:defRPr/>
          </a:pPr>
          <a:r>
            <a:rPr lang="th-TH" sz="2800" b="1" kern="1200" dirty="0" smtClean="0">
              <a:latin typeface="KS SUDIN" pitchFamily="18" charset="-34"/>
              <a:cs typeface="KS SUDIN" pitchFamily="18" charset="-34"/>
            </a:rPr>
            <a:t>บ้านช่องแค</a:t>
          </a:r>
        </a:p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h-TH" sz="1800" kern="1200" dirty="0">
            <a:latin typeface="KS SUDIN" pitchFamily="18" charset="-34"/>
            <a:cs typeface="KS SUDIN" pitchFamily="18" charset="-34"/>
          </a:endParaRPr>
        </a:p>
      </dsp:txBody>
      <dsp:txXfrm>
        <a:off x="445040" y="2502070"/>
        <a:ext cx="1571161" cy="1571161"/>
      </dsp:txXfrm>
    </dsp:sp>
    <dsp:sp modelId="{5FD892A0-BB42-4950-A82E-E4C531A8E0B2}">
      <dsp:nvSpPr>
        <dsp:cNvPr id="0" name=""/>
        <dsp:cNvSpPr/>
      </dsp:nvSpPr>
      <dsp:spPr>
        <a:xfrm>
          <a:off x="3240353" y="2417074"/>
          <a:ext cx="1741153" cy="1741153"/>
        </a:xfrm>
        <a:prstGeom prst="roundRect">
          <a:avLst/>
        </a:prstGeom>
        <a:solidFill>
          <a:srgbClr val="9900FF"/>
        </a:solidFill>
        <a:ln>
          <a:noFill/>
        </a:ln>
        <a:effectLst>
          <a:outerShdw blurRad="57150" dist="38100" dir="5400000" algn="ctr" rotWithShape="0">
            <a:schemeClr val="accent2"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marR="0" lvl="0" indent="0" algn="ctr" defTabSz="914400" rtl="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th-TH" sz="3200" b="1" kern="1200" dirty="0" smtClean="0">
              <a:latin typeface="KS SUDIN" pitchFamily="18" charset="-34"/>
              <a:cs typeface="KS SUDIN" pitchFamily="18" charset="-34"/>
            </a:rPr>
            <a:t>หมู่ 5</a:t>
          </a:r>
          <a:r>
            <a:rPr lang="en-US" sz="2400" b="1" kern="1200" dirty="0" smtClean="0">
              <a:latin typeface="KS SUDIN" pitchFamily="18" charset="-34"/>
              <a:cs typeface="KS SUDIN" pitchFamily="18" charset="-34"/>
            </a:rPr>
            <a:t> </a:t>
          </a:r>
        </a:p>
        <a:p>
          <a:pPr marL="0" marR="0" lvl="0" indent="0" algn="ctr" defTabSz="914400" rtl="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2400" b="1" kern="1200" dirty="0" smtClean="0">
              <a:latin typeface="KS SUDIN" pitchFamily="18" charset="-34"/>
              <a:cs typeface="KS SUDIN" pitchFamily="18" charset="-34"/>
            </a:rPr>
            <a:t> </a:t>
          </a:r>
          <a:r>
            <a:rPr lang="th-TH" sz="2400" b="1" kern="1200" dirty="0" smtClean="0">
              <a:latin typeface="KS SUDIN" pitchFamily="18" charset="-34"/>
              <a:cs typeface="KS SUDIN" pitchFamily="18" charset="-34"/>
            </a:rPr>
            <a:t>บ้านหนองแก้ว</a:t>
          </a:r>
        </a:p>
        <a:p>
          <a:pPr lvl="0" algn="ctr">
            <a:spcBef>
              <a:spcPct val="0"/>
            </a:spcBef>
          </a:pPr>
          <a:endParaRPr lang="th-TH" sz="1600" kern="1200" dirty="0">
            <a:latin typeface="KS SUDIN" pitchFamily="18" charset="-34"/>
            <a:cs typeface="KS SUDIN" pitchFamily="18" charset="-34"/>
          </a:endParaRPr>
        </a:p>
      </dsp:txBody>
      <dsp:txXfrm>
        <a:off x="3325349" y="2502070"/>
        <a:ext cx="1571161" cy="157116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F46D46F-6FC1-4FD2-AFFD-C5C434088755}">
      <dsp:nvSpPr>
        <dsp:cNvPr id="0" name=""/>
        <dsp:cNvSpPr/>
      </dsp:nvSpPr>
      <dsp:spPr>
        <a:xfrm>
          <a:off x="549885" y="0"/>
          <a:ext cx="6241749" cy="113197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lvl="0" algn="ctr" defTabSz="1733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3900" b="0" kern="1200" dirty="0" smtClean="0">
              <a:latin typeface="KS SUDIN" pitchFamily="18" charset="-34"/>
              <a:cs typeface="KS SUDIN" pitchFamily="18" charset="-34"/>
            </a:rPr>
            <a:t>โรงพยาบาลส่งเสริมสุขภาพตำบลบ้านหาด</a:t>
          </a:r>
          <a:endParaRPr lang="th-TH" sz="3900" b="0" kern="1200" dirty="0">
            <a:latin typeface="KS SUDIN" pitchFamily="18" charset="-34"/>
            <a:cs typeface="KS SUDIN" pitchFamily="18" charset="-34"/>
          </a:endParaRPr>
        </a:p>
      </dsp:txBody>
      <dsp:txXfrm>
        <a:off x="605143" y="55258"/>
        <a:ext cx="6131233" cy="1021459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2AE39BB-B420-4379-B7F8-A915C8220AD2}">
      <dsp:nvSpPr>
        <dsp:cNvPr id="0" name=""/>
        <dsp:cNvSpPr/>
      </dsp:nvSpPr>
      <dsp:spPr>
        <a:xfrm>
          <a:off x="0" y="0"/>
          <a:ext cx="3488915" cy="60483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800" b="0" i="0" kern="1200" baseline="0" dirty="0" smtClean="0">
              <a:latin typeface="KS SUDIN" pitchFamily="18" charset="-34"/>
              <a:cs typeface="KS SUDIN" pitchFamily="18" charset="-34"/>
            </a:rPr>
            <a:t>นายชูศักดิ์  ศรีสุพรรณ</a:t>
          </a:r>
          <a:endParaRPr lang="en-US" sz="2800" b="0" i="0" kern="1200" baseline="0" dirty="0">
            <a:latin typeface="KS SUDIN" pitchFamily="18" charset="-34"/>
            <a:cs typeface="KS SUDIN" pitchFamily="18" charset="-34"/>
          </a:endParaRPr>
        </a:p>
      </dsp:txBody>
      <dsp:txXfrm>
        <a:off x="29526" y="29526"/>
        <a:ext cx="3429863" cy="545783"/>
      </dsp:txXfrm>
    </dsp:sp>
    <dsp:sp modelId="{F5194AC1-935B-41A9-BDE6-D8E4D59F38C8}">
      <dsp:nvSpPr>
        <dsp:cNvPr id="0" name=""/>
        <dsp:cNvSpPr/>
      </dsp:nvSpPr>
      <dsp:spPr>
        <a:xfrm>
          <a:off x="0" y="619225"/>
          <a:ext cx="3816424" cy="60483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2000" b="0" i="0" kern="1200" baseline="0" dirty="0" smtClean="0">
              <a:latin typeface="KS SUDIN" pitchFamily="18" charset="-34"/>
              <a:cs typeface="KS SUDIN" pitchFamily="18" charset="-34"/>
            </a:rPr>
            <a:t>ผู้อำนวยการโรงพยาบาลส่งเสริมสุขภาพตำบล </a:t>
          </a:r>
          <a:endParaRPr lang="th-TH" sz="2000" b="0" i="0" kern="1200" baseline="0" dirty="0">
            <a:latin typeface="KS SUDIN" pitchFamily="18" charset="-34"/>
            <a:cs typeface="KS SUDIN" pitchFamily="18" charset="-34"/>
          </a:endParaRPr>
        </a:p>
      </dsp:txBody>
      <dsp:txXfrm>
        <a:off x="29526" y="648751"/>
        <a:ext cx="3757372" cy="545783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04F9A28-61F5-4A3F-84F5-44AE55CF34B6}">
      <dsp:nvSpPr>
        <dsp:cNvPr id="0" name=""/>
        <dsp:cNvSpPr/>
      </dsp:nvSpPr>
      <dsp:spPr>
        <a:xfrm rot="10800000">
          <a:off x="1259847" y="0"/>
          <a:ext cx="7003275" cy="1210375"/>
        </a:xfrm>
        <a:prstGeom prst="homePlate">
          <a:avLst/>
        </a:prstGeom>
        <a:solidFill>
          <a:schemeClr val="accent2">
            <a:lumMod val="40000"/>
            <a:lumOff val="60000"/>
          </a:schemeClr>
        </a:solidFill>
        <a:ln>
          <a:noFill/>
        </a:ln>
        <a:effectLst>
          <a:outerShdw blurRad="57150" dist="38100" dir="5400000" algn="ctr" rotWithShape="0">
            <a:schemeClr val="accent1"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742" tIns="182880" rIns="341376" bIns="182880" numCol="1" spcCol="1270" anchor="ctr" anchorCtr="0">
          <a:noAutofit/>
        </a:bodyPr>
        <a:lstStyle/>
        <a:p>
          <a:pPr lvl="0" algn="ctr" defTabSz="2133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4800" b="0" kern="1200" dirty="0" smtClean="0">
              <a:latin typeface="KS SUDIN" pitchFamily="18" charset="-34"/>
              <a:cs typeface="KS SUDIN" pitchFamily="18" charset="-34"/>
            </a:rPr>
            <a:t>โรงเรียนวัดกุ่ม(เรือนพูนพิทยา)</a:t>
          </a:r>
          <a:endParaRPr lang="th-TH" sz="4800" b="0" kern="1200" dirty="0">
            <a:latin typeface="KS SUDIN" pitchFamily="18" charset="-34"/>
            <a:cs typeface="KS SUDIN" pitchFamily="18" charset="-34"/>
          </a:endParaRPr>
        </a:p>
      </dsp:txBody>
      <dsp:txXfrm rot="10800000">
        <a:off x="1562441" y="0"/>
        <a:ext cx="6700681" cy="1210375"/>
      </dsp:txXfrm>
    </dsp:sp>
    <dsp:sp modelId="{EA502501-FAB9-4BAA-A0E0-B518646B15F0}">
      <dsp:nvSpPr>
        <dsp:cNvPr id="0" name=""/>
        <dsp:cNvSpPr/>
      </dsp:nvSpPr>
      <dsp:spPr>
        <a:xfrm>
          <a:off x="36517" y="1182"/>
          <a:ext cx="1197956" cy="1211561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57150" dist="38100" dir="5400000" algn="ctr" rotWithShape="0">
            <a:schemeClr val="accent1">
              <a:tint val="50000"/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67A9BEF-DF20-4F51-B9A1-35DD5A4D057B}">
      <dsp:nvSpPr>
        <dsp:cNvPr id="0" name=""/>
        <dsp:cNvSpPr/>
      </dsp:nvSpPr>
      <dsp:spPr>
        <a:xfrm>
          <a:off x="0" y="0"/>
          <a:ext cx="7377906" cy="9360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3200" b="0" kern="1200" dirty="0" smtClean="0">
              <a:latin typeface="KS SUDIN" pitchFamily="18" charset="-34"/>
              <a:cs typeface="KS SUDIN" pitchFamily="18" charset="-34"/>
            </a:rPr>
            <a:t>ศูนย์พัฒนาเด็กเล็กองค์การบริหารส่วนตำบลบ้านหาด</a:t>
          </a:r>
          <a:endParaRPr lang="th-TH" sz="3200" b="0" kern="1200" dirty="0">
            <a:latin typeface="KS SUDIN" pitchFamily="18" charset="-34"/>
            <a:cs typeface="KS SUDIN" pitchFamily="18" charset="-34"/>
          </a:endParaRPr>
        </a:p>
      </dsp:txBody>
      <dsp:txXfrm>
        <a:off x="45692" y="45692"/>
        <a:ext cx="7286522" cy="844616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35C7D14-16E1-4034-96FB-9CA5CBFE21A1}">
      <dsp:nvSpPr>
        <dsp:cNvPr id="0" name=""/>
        <dsp:cNvSpPr/>
      </dsp:nvSpPr>
      <dsp:spPr>
        <a:xfrm>
          <a:off x="0" y="165"/>
          <a:ext cx="6203032" cy="114266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lvl="0" algn="ctr" defTabSz="2133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4800" b="0" kern="1200" dirty="0" smtClean="0">
              <a:latin typeface="KS SUDIN" pitchFamily="18" charset="-34"/>
              <a:cs typeface="KS SUDIN" pitchFamily="18" charset="-34"/>
            </a:rPr>
            <a:t>สภาองค์กรชุมชนตำบลบ้านหาด</a:t>
          </a:r>
          <a:endParaRPr lang="th-TH" sz="4800" b="0" kern="1200" dirty="0">
            <a:latin typeface="KS SUDIN" pitchFamily="18" charset="-34"/>
            <a:cs typeface="KS SUDIN" pitchFamily="18" charset="-34"/>
          </a:endParaRPr>
        </a:p>
      </dsp:txBody>
      <dsp:txXfrm>
        <a:off x="55781" y="55946"/>
        <a:ext cx="6091470" cy="1031107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735F2B8-C62F-42B5-A73B-640193305AE6}">
      <dsp:nvSpPr>
        <dsp:cNvPr id="0" name=""/>
        <dsp:cNvSpPr/>
      </dsp:nvSpPr>
      <dsp:spPr>
        <a:xfrm>
          <a:off x="1090463" y="0"/>
          <a:ext cx="6624745" cy="1131975"/>
        </a:xfrm>
        <a:prstGeom prst="roundRect">
          <a:avLst/>
        </a:prstGeom>
        <a:solidFill>
          <a:srgbClr val="FF6699"/>
        </a:solidFill>
        <a:ln>
          <a:noFill/>
        </a:ln>
        <a:effectLst>
          <a:outerShdw blurRad="57150" dist="38100" dir="5400000" algn="ctr" rotWithShape="0">
            <a:schemeClr val="accent1">
              <a:hueOff val="0"/>
              <a:satOff val="0"/>
              <a:lumOff val="0"/>
              <a:alphaOff val="0"/>
              <a:shade val="9000"/>
              <a:satMod val="105000"/>
              <a:alpha val="48000"/>
            </a:scheme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0020" tIns="160020" rIns="160020" bIns="160020" numCol="1" spcCol="1270" anchor="ctr" anchorCtr="0">
          <a:noAutofit/>
        </a:bodyPr>
        <a:lstStyle/>
        <a:p>
          <a:pPr lvl="0" algn="ctr" defTabSz="1866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h-TH" sz="4200" b="0" kern="1200" dirty="0" smtClean="0">
              <a:latin typeface="KS SUDIN" pitchFamily="18" charset="-34"/>
              <a:cs typeface="KS SUDIN" pitchFamily="18" charset="-34"/>
            </a:rPr>
            <a:t>กองทุนสวัสดิการชุมชนตำบลบ้านหาด</a:t>
          </a:r>
          <a:endParaRPr lang="th-TH" sz="4200" b="0" kern="1200" dirty="0">
            <a:latin typeface="KS SUDIN" pitchFamily="18" charset="-34"/>
            <a:cs typeface="KS SUDIN" pitchFamily="18" charset="-34"/>
          </a:endParaRPr>
        </a:p>
      </dsp:txBody>
      <dsp:txXfrm>
        <a:off x="1145721" y="55258"/>
        <a:ext cx="6514229" cy="102145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3#1">
  <dgm:title val=""/>
  <dgm:desc val=""/>
  <dgm:catLst>
    <dgm:cat type="list" pri="14000"/>
    <dgm:cat type="convert" pri="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ัวกระดาษ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469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quarter" idx="1"/>
          </p:nvPr>
        </p:nvSpPr>
        <p:spPr>
          <a:xfrm>
            <a:off x="4022725" y="0"/>
            <a:ext cx="3078163" cy="469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D5BBFC-326D-474E-8B75-1A676CD91528}" type="datetimeFigureOut">
              <a:rPr lang="th-TH" smtClean="0"/>
              <a:t>11/05/65</a:t>
            </a:fld>
            <a:endParaRPr lang="th-TH"/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2"/>
          </p:nvPr>
        </p:nvSpPr>
        <p:spPr>
          <a:xfrm>
            <a:off x="0" y="8916988"/>
            <a:ext cx="3078163" cy="469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3"/>
          </p:nvPr>
        </p:nvSpPr>
        <p:spPr>
          <a:xfrm>
            <a:off x="4022725" y="8916988"/>
            <a:ext cx="3078163" cy="469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9FCD7D-0732-424F-8C18-96E5AB962B8C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8478893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ัวกระดาษ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6942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idx="1"/>
          </p:nvPr>
        </p:nvSpPr>
        <p:spPr>
          <a:xfrm>
            <a:off x="4023092" y="0"/>
            <a:ext cx="3077739" cy="46942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AF28269F-214F-4C60-95B1-2E9333E43F43}" type="datetimeFigureOut">
              <a:rPr lang="th-TH" smtClean="0"/>
              <a:t>11/05/65</a:t>
            </a:fld>
            <a:endParaRPr lang="th-TH"/>
          </a:p>
        </p:txBody>
      </p:sp>
      <p:sp>
        <p:nvSpPr>
          <p:cNvPr id="4" name="ตัวแทนรูปบนภาพนิ่ง 3"/>
          <p:cNvSpPr>
            <a:spLocks noGrp="1" noRot="1" noChangeAspect="1"/>
          </p:cNvSpPr>
          <p:nvPr>
            <p:ph type="sldImg" idx="2"/>
          </p:nvPr>
        </p:nvSpPr>
        <p:spPr>
          <a:xfrm>
            <a:off x="1204913" y="704850"/>
            <a:ext cx="4692650" cy="35194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229" tIns="47114" rIns="94229" bIns="47114" rtlCol="0" anchor="ctr"/>
          <a:lstStyle/>
          <a:p>
            <a:endParaRPr lang="th-TH"/>
          </a:p>
        </p:txBody>
      </p:sp>
      <p:sp>
        <p:nvSpPr>
          <p:cNvPr id="5" name="ตัวแทนบันทึกย่อ 4"/>
          <p:cNvSpPr>
            <a:spLocks noGrp="1"/>
          </p:cNvSpPr>
          <p:nvPr>
            <p:ph type="body" sz="quarter" idx="3"/>
          </p:nvPr>
        </p:nvSpPr>
        <p:spPr>
          <a:xfrm>
            <a:off x="710248" y="4459526"/>
            <a:ext cx="5681980" cy="4224814"/>
          </a:xfrm>
          <a:prstGeom prst="rect">
            <a:avLst/>
          </a:prstGeom>
        </p:spPr>
        <p:txBody>
          <a:bodyPr vert="horz" lIns="94229" tIns="47114" rIns="94229" bIns="47114" rtlCol="0"/>
          <a:lstStyle/>
          <a:p>
            <a:pPr lvl="0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/>
            <a:r>
              <a:rPr lang="th-TH" smtClean="0"/>
              <a:t>ระดับที่สอง</a:t>
            </a:r>
          </a:p>
          <a:p>
            <a:pPr lvl="2"/>
            <a:r>
              <a:rPr lang="th-TH" smtClean="0"/>
              <a:t>ระดับที่สาม</a:t>
            </a:r>
          </a:p>
          <a:p>
            <a:pPr lvl="3"/>
            <a:r>
              <a:rPr lang="th-TH" smtClean="0"/>
              <a:t>ระดับที่สี่</a:t>
            </a:r>
          </a:p>
          <a:p>
            <a:pPr lvl="4"/>
            <a:r>
              <a:rPr lang="th-TH" smtClean="0"/>
              <a:t>ระดับที่ห้า</a:t>
            </a:r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4"/>
          </p:nvPr>
        </p:nvSpPr>
        <p:spPr>
          <a:xfrm>
            <a:off x="0" y="8917422"/>
            <a:ext cx="3077739" cy="469424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5"/>
          </p:nvPr>
        </p:nvSpPr>
        <p:spPr>
          <a:xfrm>
            <a:off x="4023092" y="8917422"/>
            <a:ext cx="3077739" cy="469424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fld id="{89C75E6F-43A0-42FE-BEC0-8A9AA9F7EA10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5062815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ภาพนิ่ง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22C348-1544-4C94-A026-FF4C33321567}" type="slidenum">
              <a:rPr lang="th-TH" smtClean="0"/>
              <a:t>13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2155329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ภาพนิ่งชื่อเรื่อง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ชื่อเรื่อง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17" name="ชื่อเรื่องรอง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th-TH" smtClean="0"/>
              <a:t>คลิกเพื่อแก้ไขลักษณะชื่อเรื่องรองต้นแบบ</a:t>
            </a:r>
            <a:endParaRPr kumimoji="0" lang="en-US"/>
          </a:p>
        </p:txBody>
      </p:sp>
      <p:sp>
        <p:nvSpPr>
          <p:cNvPr id="30" name="ตัวยึดวันที่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4FD579-B043-45F1-A278-35614D16126C}" type="datetimeFigureOut">
              <a:rPr lang="th-TH" smtClean="0"/>
              <a:pPr/>
              <a:t>11/05/65</a:t>
            </a:fld>
            <a:endParaRPr lang="th-TH"/>
          </a:p>
        </p:txBody>
      </p:sp>
      <p:sp>
        <p:nvSpPr>
          <p:cNvPr id="19" name="ตัวยึดท้ายกระดาษ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27" name="ตัวยึดหมายเลขภาพนิ่ง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36E930-FA54-4FFB-A5D5-5D34E6E0FF11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split orient="vert" dir="in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ตัวยึดข้อความแนวตั้ง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 smtClean="0"/>
              <a:t>ระดับที่สอง</a:t>
            </a:r>
          </a:p>
          <a:p>
            <a:pPr lvl="2" eaLnBrk="1" latinLnBrk="0" hangingPunct="1"/>
            <a:r>
              <a:rPr lang="th-TH" smtClean="0"/>
              <a:t>ระดับที่สาม</a:t>
            </a:r>
          </a:p>
          <a:p>
            <a:pPr lvl="3" eaLnBrk="1" latinLnBrk="0" hangingPunct="1"/>
            <a:r>
              <a:rPr lang="th-TH" smtClean="0"/>
              <a:t>ระดับที่สี่</a:t>
            </a:r>
          </a:p>
          <a:p>
            <a:pPr lvl="4" eaLnBrk="1" latinLnBrk="0" hangingPunct="1"/>
            <a:r>
              <a:rPr lang="th-TH" smtClean="0"/>
              <a:t>ระดับที่ห้า</a:t>
            </a:r>
            <a:endParaRPr kumimoji="0" lang="en-US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4FD579-B043-45F1-A278-35614D16126C}" type="datetimeFigureOut">
              <a:rPr lang="th-TH" smtClean="0"/>
              <a:pPr/>
              <a:t>11/05/65</a:t>
            </a:fld>
            <a:endParaRPr lang="th-TH"/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36E930-FA54-4FFB-A5D5-5D34E6E0FF11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  <p:transition spd="slow">
    <p:split orient="vert" dir="in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ตัวยึด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 smtClean="0"/>
              <a:t>ระดับที่สอง</a:t>
            </a:r>
          </a:p>
          <a:p>
            <a:pPr lvl="2" eaLnBrk="1" latinLnBrk="0" hangingPunct="1"/>
            <a:r>
              <a:rPr lang="th-TH" smtClean="0"/>
              <a:t>ระดับที่สาม</a:t>
            </a:r>
          </a:p>
          <a:p>
            <a:pPr lvl="3" eaLnBrk="1" latinLnBrk="0" hangingPunct="1"/>
            <a:r>
              <a:rPr lang="th-TH" smtClean="0"/>
              <a:t>ระดับที่สี่</a:t>
            </a:r>
          </a:p>
          <a:p>
            <a:pPr lvl="4" eaLnBrk="1" latinLnBrk="0" hangingPunct="1"/>
            <a:r>
              <a:rPr lang="th-TH" smtClean="0"/>
              <a:t>ระดับที่ห้า</a:t>
            </a:r>
            <a:endParaRPr kumimoji="0" lang="en-US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4FD579-B043-45F1-A278-35614D16126C}" type="datetimeFigureOut">
              <a:rPr lang="th-TH" smtClean="0"/>
              <a:pPr/>
              <a:t>11/05/65</a:t>
            </a:fld>
            <a:endParaRPr lang="th-TH"/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36E930-FA54-4FFB-A5D5-5D34E6E0FF11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  <p:transition spd="slow">
    <p:split orient="vert" dir="in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ชื่อเรื่องและตารา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ตาราง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th-TH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E484DC-0D59-4701-B76F-2AF0AB0E70EC}" type="slidenum">
              <a:rPr lang="en-US"/>
              <a:pPr>
                <a:defRPr/>
              </a:pPr>
              <a:t>‹#›</a:t>
            </a:fld>
            <a:endParaRPr lang="th-TH"/>
          </a:p>
        </p:txBody>
      </p:sp>
    </p:spTree>
  </p:cSld>
  <p:clrMapOvr>
    <a:masterClrMapping/>
  </p:clrMapOvr>
  <p:transition spd="slow">
    <p:split orient="vert" dir="in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th-TH" smtClean="0"/>
              <a:t>คลิกเพื่อแก้ไขลักษณะชื่อเรื่องรองต้นแบบ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21389-F28D-4B0D-9B0D-D94043BED6D3}" type="datetimeFigureOut">
              <a:rPr lang="th-TH" smtClean="0">
                <a:solidFill>
                  <a:srgbClr val="D2D2D2">
                    <a:shade val="90000"/>
                  </a:srgbClr>
                </a:solidFill>
              </a:rPr>
              <a:pPr/>
              <a:t>11/05/65</a:t>
            </a:fld>
            <a:endParaRPr lang="th-TH">
              <a:solidFill>
                <a:srgbClr val="D2D2D2">
                  <a:shade val="90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srgbClr val="D2D2D2">
                  <a:shade val="9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1C688-698A-41C6-B143-13B890CB0709}" type="slidenum">
              <a:rPr lang="th-TH" smtClean="0">
                <a:solidFill>
                  <a:srgbClr val="D2D2D2">
                    <a:shade val="90000"/>
                  </a:srgbClr>
                </a:solidFill>
              </a:rPr>
              <a:pPr/>
              <a:t>‹#›</a:t>
            </a:fld>
            <a:endParaRPr lang="th-TH">
              <a:solidFill>
                <a:srgbClr val="D2D2D2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75150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 smtClean="0"/>
              <a:t>ระดับที่สอง</a:t>
            </a:r>
          </a:p>
          <a:p>
            <a:pPr lvl="2" eaLnBrk="1" latinLnBrk="0" hangingPunct="1"/>
            <a:r>
              <a:rPr lang="th-TH" smtClean="0"/>
              <a:t>ระดับที่สาม</a:t>
            </a:r>
          </a:p>
          <a:p>
            <a:pPr lvl="3" eaLnBrk="1" latinLnBrk="0" hangingPunct="1"/>
            <a:r>
              <a:rPr lang="th-TH" smtClean="0"/>
              <a:t>ระดับที่สี่</a:t>
            </a:r>
          </a:p>
          <a:p>
            <a:pPr lvl="4" eaLnBrk="1" latinLnBrk="0" hangingPunct="1"/>
            <a:r>
              <a:rPr lang="th-TH" smtClean="0"/>
              <a:t>ระดับที่ห้า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21389-F28D-4B0D-9B0D-D94043BED6D3}" type="datetimeFigureOut">
              <a:rPr lang="th-TH" smtClean="0">
                <a:solidFill>
                  <a:srgbClr val="666666">
                    <a:shade val="90000"/>
                  </a:srgbClr>
                </a:solidFill>
              </a:rPr>
              <a:pPr/>
              <a:t>11/05/65</a:t>
            </a:fld>
            <a:endParaRPr lang="th-TH">
              <a:solidFill>
                <a:srgbClr val="666666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srgbClr val="666666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1C688-698A-41C6-B143-13B890CB0709}" type="slidenum">
              <a:rPr lang="th-TH" smtClean="0">
                <a:solidFill>
                  <a:srgbClr val="666666">
                    <a:shade val="90000"/>
                  </a:srgbClr>
                </a:solidFill>
              </a:rPr>
              <a:pPr/>
              <a:t>‹#›</a:t>
            </a:fld>
            <a:endParaRPr lang="th-TH">
              <a:solidFill>
                <a:srgbClr val="666666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43014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21389-F28D-4B0D-9B0D-D94043BED6D3}" type="datetimeFigureOut">
              <a:rPr lang="th-TH" smtClean="0">
                <a:solidFill>
                  <a:srgbClr val="D2D2D2">
                    <a:shade val="90000"/>
                  </a:srgbClr>
                </a:solidFill>
              </a:rPr>
              <a:pPr/>
              <a:t>11/05/65</a:t>
            </a:fld>
            <a:endParaRPr lang="th-TH">
              <a:solidFill>
                <a:srgbClr val="D2D2D2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srgbClr val="D2D2D2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1C688-698A-41C6-B143-13B890CB0709}" type="slidenum">
              <a:rPr lang="th-TH" smtClean="0">
                <a:solidFill>
                  <a:srgbClr val="D2D2D2">
                    <a:shade val="90000"/>
                  </a:srgbClr>
                </a:solidFill>
              </a:rPr>
              <a:pPr/>
              <a:t>‹#›</a:t>
            </a:fld>
            <a:endParaRPr lang="th-TH">
              <a:solidFill>
                <a:srgbClr val="D2D2D2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37381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 smtClean="0"/>
              <a:t>ระดับที่สอง</a:t>
            </a:r>
          </a:p>
          <a:p>
            <a:pPr lvl="2" eaLnBrk="1" latinLnBrk="0" hangingPunct="1"/>
            <a:r>
              <a:rPr lang="th-TH" smtClean="0"/>
              <a:t>ระดับที่สาม</a:t>
            </a:r>
          </a:p>
          <a:p>
            <a:pPr lvl="3" eaLnBrk="1" latinLnBrk="0" hangingPunct="1"/>
            <a:r>
              <a:rPr lang="th-TH" smtClean="0"/>
              <a:t>ระดับที่สี่</a:t>
            </a:r>
          </a:p>
          <a:p>
            <a:pPr lvl="4" eaLnBrk="1" latinLnBrk="0" hangingPunct="1"/>
            <a:r>
              <a:rPr lang="th-TH" smtClean="0"/>
              <a:t>ระดับที่ห้า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 smtClean="0"/>
              <a:t>ระดับที่สอง</a:t>
            </a:r>
          </a:p>
          <a:p>
            <a:pPr lvl="2" eaLnBrk="1" latinLnBrk="0" hangingPunct="1"/>
            <a:r>
              <a:rPr lang="th-TH" smtClean="0"/>
              <a:t>ระดับที่สาม</a:t>
            </a:r>
          </a:p>
          <a:p>
            <a:pPr lvl="3" eaLnBrk="1" latinLnBrk="0" hangingPunct="1"/>
            <a:r>
              <a:rPr lang="th-TH" smtClean="0"/>
              <a:t>ระดับที่สี่</a:t>
            </a:r>
          </a:p>
          <a:p>
            <a:pPr lvl="4" eaLnBrk="1" latinLnBrk="0" hangingPunct="1"/>
            <a:r>
              <a:rPr lang="th-TH" smtClean="0"/>
              <a:t>ระดับที่ห้า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21389-F28D-4B0D-9B0D-D94043BED6D3}" type="datetimeFigureOut">
              <a:rPr lang="th-TH" smtClean="0">
                <a:solidFill>
                  <a:srgbClr val="666666">
                    <a:shade val="90000"/>
                  </a:srgbClr>
                </a:solidFill>
              </a:rPr>
              <a:pPr/>
              <a:t>11/05/65</a:t>
            </a:fld>
            <a:endParaRPr lang="th-TH">
              <a:solidFill>
                <a:srgbClr val="666666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srgbClr val="666666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1C688-698A-41C6-B143-13B890CB0709}" type="slidenum">
              <a:rPr lang="th-TH" smtClean="0">
                <a:solidFill>
                  <a:srgbClr val="666666">
                    <a:shade val="90000"/>
                  </a:srgbClr>
                </a:solidFill>
              </a:rPr>
              <a:pPr/>
              <a:t>‹#›</a:t>
            </a:fld>
            <a:endParaRPr lang="th-TH">
              <a:solidFill>
                <a:srgbClr val="666666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07598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 smtClean="0"/>
              <a:t>ระดับที่สอง</a:t>
            </a:r>
          </a:p>
          <a:p>
            <a:pPr lvl="2" eaLnBrk="1" latinLnBrk="0" hangingPunct="1"/>
            <a:r>
              <a:rPr lang="th-TH" smtClean="0"/>
              <a:t>ระดับที่สาม</a:t>
            </a:r>
          </a:p>
          <a:p>
            <a:pPr lvl="3" eaLnBrk="1" latinLnBrk="0" hangingPunct="1"/>
            <a:r>
              <a:rPr lang="th-TH" smtClean="0"/>
              <a:t>ระดับที่สี่</a:t>
            </a:r>
          </a:p>
          <a:p>
            <a:pPr lvl="4" eaLnBrk="1" latinLnBrk="0" hangingPunct="1"/>
            <a:r>
              <a:rPr lang="th-TH" smtClean="0"/>
              <a:t>ระดับที่ห้า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 smtClean="0"/>
              <a:t>ระดับที่สอง</a:t>
            </a:r>
          </a:p>
          <a:p>
            <a:pPr lvl="2" eaLnBrk="1" latinLnBrk="0" hangingPunct="1"/>
            <a:r>
              <a:rPr lang="th-TH" smtClean="0"/>
              <a:t>ระดับที่สาม</a:t>
            </a:r>
          </a:p>
          <a:p>
            <a:pPr lvl="3" eaLnBrk="1" latinLnBrk="0" hangingPunct="1"/>
            <a:r>
              <a:rPr lang="th-TH" smtClean="0"/>
              <a:t>ระดับที่สี่</a:t>
            </a:r>
          </a:p>
          <a:p>
            <a:pPr lvl="4" eaLnBrk="1" latinLnBrk="0" hangingPunct="1"/>
            <a:r>
              <a:rPr lang="th-TH" smtClean="0"/>
              <a:t>ระดับที่ห้า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21389-F28D-4B0D-9B0D-D94043BED6D3}" type="datetimeFigureOut">
              <a:rPr lang="th-TH" smtClean="0">
                <a:solidFill>
                  <a:srgbClr val="666666">
                    <a:shade val="90000"/>
                  </a:srgbClr>
                </a:solidFill>
              </a:rPr>
              <a:pPr/>
              <a:t>11/05/65</a:t>
            </a:fld>
            <a:endParaRPr lang="th-TH">
              <a:solidFill>
                <a:srgbClr val="666666">
                  <a:shade val="9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srgbClr val="666666">
                  <a:shade val="9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1C688-698A-41C6-B143-13B890CB0709}" type="slidenum">
              <a:rPr lang="th-TH" smtClean="0">
                <a:solidFill>
                  <a:srgbClr val="666666">
                    <a:shade val="90000"/>
                  </a:srgbClr>
                </a:solidFill>
              </a:rPr>
              <a:pPr/>
              <a:t>‹#›</a:t>
            </a:fld>
            <a:endParaRPr lang="th-TH">
              <a:solidFill>
                <a:srgbClr val="666666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71851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21389-F28D-4B0D-9B0D-D94043BED6D3}" type="datetimeFigureOut">
              <a:rPr lang="th-TH" smtClean="0">
                <a:solidFill>
                  <a:srgbClr val="666666">
                    <a:shade val="90000"/>
                  </a:srgbClr>
                </a:solidFill>
              </a:rPr>
              <a:pPr/>
              <a:t>11/05/65</a:t>
            </a:fld>
            <a:endParaRPr lang="th-TH">
              <a:solidFill>
                <a:srgbClr val="666666">
                  <a:shade val="9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srgbClr val="666666">
                  <a:shade val="9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1C688-698A-41C6-B143-13B890CB0709}" type="slidenum">
              <a:rPr lang="th-TH" smtClean="0">
                <a:solidFill>
                  <a:srgbClr val="666666">
                    <a:shade val="90000"/>
                  </a:srgbClr>
                </a:solidFill>
              </a:rPr>
              <a:pPr/>
              <a:t>‹#›</a:t>
            </a:fld>
            <a:endParaRPr lang="th-TH">
              <a:solidFill>
                <a:srgbClr val="666666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314963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21389-F28D-4B0D-9B0D-D94043BED6D3}" type="datetimeFigureOut">
              <a:rPr lang="th-TH" smtClean="0">
                <a:solidFill>
                  <a:srgbClr val="666666">
                    <a:shade val="90000"/>
                  </a:srgbClr>
                </a:solidFill>
              </a:rPr>
              <a:pPr/>
              <a:t>11/05/65</a:t>
            </a:fld>
            <a:endParaRPr lang="th-TH">
              <a:solidFill>
                <a:srgbClr val="666666">
                  <a:shade val="9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srgbClr val="666666">
                  <a:shade val="9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1C688-698A-41C6-B143-13B890CB0709}" type="slidenum">
              <a:rPr lang="th-TH" smtClean="0">
                <a:solidFill>
                  <a:srgbClr val="666666">
                    <a:shade val="90000"/>
                  </a:srgbClr>
                </a:solidFill>
              </a:rPr>
              <a:pPr/>
              <a:t>‹#›</a:t>
            </a:fld>
            <a:endParaRPr lang="th-TH">
              <a:solidFill>
                <a:srgbClr val="666666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18253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 smtClean="0"/>
              <a:t>ระดับที่สอง</a:t>
            </a:r>
          </a:p>
          <a:p>
            <a:pPr lvl="2" eaLnBrk="1" latinLnBrk="0" hangingPunct="1"/>
            <a:r>
              <a:rPr lang="th-TH" smtClean="0"/>
              <a:t>ระดับที่สาม</a:t>
            </a:r>
          </a:p>
          <a:p>
            <a:pPr lvl="3" eaLnBrk="1" latinLnBrk="0" hangingPunct="1"/>
            <a:r>
              <a:rPr lang="th-TH" smtClean="0"/>
              <a:t>ระดับที่สี่</a:t>
            </a:r>
          </a:p>
          <a:p>
            <a:pPr lvl="4" eaLnBrk="1" latinLnBrk="0" hangingPunct="1"/>
            <a:r>
              <a:rPr lang="th-TH" smtClean="0"/>
              <a:t>ระดับที่ห้า</a:t>
            </a:r>
            <a:endParaRPr kumimoji="0" lang="en-US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4FD579-B043-45F1-A278-35614D16126C}" type="datetimeFigureOut">
              <a:rPr lang="th-TH" smtClean="0"/>
              <a:pPr/>
              <a:t>11/05/65</a:t>
            </a:fld>
            <a:endParaRPr lang="th-TH"/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36E930-FA54-4FFB-A5D5-5D34E6E0FF11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  <p:transition spd="slow">
    <p:split orient="vert" dir="in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 smtClean="0"/>
              <a:t>ระดับที่สอง</a:t>
            </a:r>
          </a:p>
          <a:p>
            <a:pPr lvl="2" eaLnBrk="1" latinLnBrk="0" hangingPunct="1"/>
            <a:r>
              <a:rPr lang="th-TH" smtClean="0"/>
              <a:t>ระดับที่สาม</a:t>
            </a:r>
          </a:p>
          <a:p>
            <a:pPr lvl="3" eaLnBrk="1" latinLnBrk="0" hangingPunct="1"/>
            <a:r>
              <a:rPr lang="th-TH" smtClean="0"/>
              <a:t>ระดับที่สี่</a:t>
            </a:r>
          </a:p>
          <a:p>
            <a:pPr lvl="4" eaLnBrk="1" latinLnBrk="0" hangingPunct="1"/>
            <a:r>
              <a:rPr lang="th-TH" smtClean="0"/>
              <a:t>ระดับที่ห้า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21389-F28D-4B0D-9B0D-D94043BED6D3}" type="datetimeFigureOut">
              <a:rPr lang="th-TH" smtClean="0">
                <a:solidFill>
                  <a:srgbClr val="666666">
                    <a:shade val="90000"/>
                  </a:srgbClr>
                </a:solidFill>
              </a:rPr>
              <a:pPr/>
              <a:t>11/05/65</a:t>
            </a:fld>
            <a:endParaRPr lang="th-TH">
              <a:solidFill>
                <a:srgbClr val="666666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srgbClr val="666666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1C688-698A-41C6-B143-13B890CB0709}" type="slidenum">
              <a:rPr lang="th-TH" smtClean="0">
                <a:solidFill>
                  <a:srgbClr val="666666">
                    <a:shade val="90000"/>
                  </a:srgbClr>
                </a:solidFill>
              </a:rPr>
              <a:pPr/>
              <a:t>‹#›</a:t>
            </a:fld>
            <a:endParaRPr lang="th-TH">
              <a:solidFill>
                <a:srgbClr val="666666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014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21389-F28D-4B0D-9B0D-D94043BED6D3}" type="datetimeFigureOut">
              <a:rPr lang="th-TH" smtClean="0">
                <a:solidFill>
                  <a:srgbClr val="666666">
                    <a:shade val="90000"/>
                  </a:srgbClr>
                </a:solidFill>
              </a:rPr>
              <a:pPr/>
              <a:t>11/05/65</a:t>
            </a:fld>
            <a:endParaRPr lang="th-TH">
              <a:solidFill>
                <a:srgbClr val="666666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srgbClr val="666666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9991C688-698A-41C6-B143-13B890CB0709}" type="slidenum">
              <a:rPr lang="th-TH" smtClean="0">
                <a:solidFill>
                  <a:srgbClr val="666666">
                    <a:shade val="90000"/>
                  </a:srgbClr>
                </a:solidFill>
              </a:rPr>
              <a:pPr/>
              <a:t>‹#›</a:t>
            </a:fld>
            <a:endParaRPr lang="th-TH">
              <a:solidFill>
                <a:srgbClr val="666666">
                  <a:shade val="90000"/>
                </a:srgb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th-TH" smtClean="0"/>
              <a:t>คลิกไอคอนเพื่อเพิ่มรูปภาพ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696272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 smtClean="0"/>
              <a:t>ระดับที่สอง</a:t>
            </a:r>
          </a:p>
          <a:p>
            <a:pPr lvl="2" eaLnBrk="1" latinLnBrk="0" hangingPunct="1"/>
            <a:r>
              <a:rPr lang="th-TH" smtClean="0"/>
              <a:t>ระดับที่สาม</a:t>
            </a:r>
          </a:p>
          <a:p>
            <a:pPr lvl="3" eaLnBrk="1" latinLnBrk="0" hangingPunct="1"/>
            <a:r>
              <a:rPr lang="th-TH" smtClean="0"/>
              <a:t>ระดับที่สี่</a:t>
            </a:r>
          </a:p>
          <a:p>
            <a:pPr lvl="4" eaLnBrk="1" latinLnBrk="0" hangingPunct="1"/>
            <a:r>
              <a:rPr lang="th-TH" smtClean="0"/>
              <a:t>ระดับที่ห้า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21389-F28D-4B0D-9B0D-D94043BED6D3}" type="datetimeFigureOut">
              <a:rPr lang="th-TH" smtClean="0">
                <a:solidFill>
                  <a:srgbClr val="666666">
                    <a:shade val="90000"/>
                  </a:srgbClr>
                </a:solidFill>
              </a:rPr>
              <a:pPr/>
              <a:t>11/05/65</a:t>
            </a:fld>
            <a:endParaRPr lang="th-TH">
              <a:solidFill>
                <a:srgbClr val="666666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srgbClr val="666666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1C688-698A-41C6-B143-13B890CB0709}" type="slidenum">
              <a:rPr lang="th-TH" smtClean="0">
                <a:solidFill>
                  <a:srgbClr val="666666">
                    <a:shade val="90000"/>
                  </a:srgbClr>
                </a:solidFill>
              </a:rPr>
              <a:pPr/>
              <a:t>‹#›</a:t>
            </a:fld>
            <a:endParaRPr lang="th-TH">
              <a:solidFill>
                <a:srgbClr val="666666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363035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 smtClean="0"/>
              <a:t>ระดับที่สอง</a:t>
            </a:r>
          </a:p>
          <a:p>
            <a:pPr lvl="2" eaLnBrk="1" latinLnBrk="0" hangingPunct="1"/>
            <a:r>
              <a:rPr lang="th-TH" smtClean="0"/>
              <a:t>ระดับที่สาม</a:t>
            </a:r>
          </a:p>
          <a:p>
            <a:pPr lvl="3" eaLnBrk="1" latinLnBrk="0" hangingPunct="1"/>
            <a:r>
              <a:rPr lang="th-TH" smtClean="0"/>
              <a:t>ระดับที่สี่</a:t>
            </a:r>
          </a:p>
          <a:p>
            <a:pPr lvl="4" eaLnBrk="1" latinLnBrk="0" hangingPunct="1"/>
            <a:r>
              <a:rPr lang="th-TH" smtClean="0"/>
              <a:t>ระดับที่ห้า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21389-F28D-4B0D-9B0D-D94043BED6D3}" type="datetimeFigureOut">
              <a:rPr lang="th-TH" smtClean="0">
                <a:solidFill>
                  <a:srgbClr val="666666">
                    <a:shade val="90000"/>
                  </a:srgbClr>
                </a:solidFill>
              </a:rPr>
              <a:pPr/>
              <a:t>11/05/65</a:t>
            </a:fld>
            <a:endParaRPr lang="th-TH">
              <a:solidFill>
                <a:srgbClr val="666666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srgbClr val="666666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1C688-698A-41C6-B143-13B890CB0709}" type="slidenum">
              <a:rPr lang="th-TH" smtClean="0">
                <a:solidFill>
                  <a:srgbClr val="666666">
                    <a:shade val="90000"/>
                  </a:srgbClr>
                </a:solidFill>
              </a:rPr>
              <a:pPr/>
              <a:t>‹#›</a:t>
            </a:fld>
            <a:endParaRPr lang="th-TH">
              <a:solidFill>
                <a:srgbClr val="666666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576618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ชื่อเรื่องและตารา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th-TH" smtClean="0"/>
              <a:t>คลิกเพื่อแก้ไขลักษณะชื่อเรื่องต้นแบบ</a:t>
            </a:r>
            <a:endParaRPr lang="th-TH"/>
          </a:p>
        </p:txBody>
      </p:sp>
      <p:sp>
        <p:nvSpPr>
          <p:cNvPr id="3" name="ตัวยึดตาราง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th-TH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>
              <a:solidFill>
                <a:srgbClr val="666666">
                  <a:shade val="90000"/>
                </a:srgbClr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h-TH">
              <a:solidFill>
                <a:srgbClr val="666666">
                  <a:shade val="90000"/>
                </a:srgb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E484DC-0D59-4701-B76F-2AF0AB0E70EC}" type="slidenum">
              <a:rPr lang="en-US">
                <a:solidFill>
                  <a:srgbClr val="666666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th-TH">
              <a:solidFill>
                <a:srgbClr val="666666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2948093"/>
      </p:ext>
    </p:extLst>
  </p:cSld>
  <p:clrMapOvr>
    <a:masterClrMapping/>
  </p:clrMapOvr>
  <p:transition spd="slow">
    <p:split orient="vert" dir="in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4FD579-B043-45F1-A278-35614D16126C}" type="datetimeFigureOut">
              <a:rPr lang="th-TH" smtClean="0"/>
              <a:pPr/>
              <a:t>11/05/65</a:t>
            </a:fld>
            <a:endParaRPr lang="th-TH"/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36E930-FA54-4FFB-A5D5-5D34E6E0FF11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split orient="vert" dir="in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 smtClean="0"/>
              <a:t>ระดับที่สอง</a:t>
            </a:r>
          </a:p>
          <a:p>
            <a:pPr lvl="2" eaLnBrk="1" latinLnBrk="0" hangingPunct="1"/>
            <a:r>
              <a:rPr lang="th-TH" smtClean="0"/>
              <a:t>ระดับที่สาม</a:t>
            </a:r>
          </a:p>
          <a:p>
            <a:pPr lvl="3" eaLnBrk="1" latinLnBrk="0" hangingPunct="1"/>
            <a:r>
              <a:rPr lang="th-TH" smtClean="0"/>
              <a:t>ระดับที่สี่</a:t>
            </a:r>
          </a:p>
          <a:p>
            <a:pPr lvl="4" eaLnBrk="1" latinLnBrk="0" hangingPunct="1"/>
            <a:r>
              <a:rPr lang="th-TH" smtClean="0"/>
              <a:t>ระดับที่ห้า</a:t>
            </a:r>
            <a:endParaRPr kumimoji="0" lang="en-US"/>
          </a:p>
        </p:txBody>
      </p:sp>
      <p:sp>
        <p:nvSpPr>
          <p:cNvPr id="4" name="ตัวยึดเนื้อหา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 smtClean="0"/>
              <a:t>ระดับที่สอง</a:t>
            </a:r>
          </a:p>
          <a:p>
            <a:pPr lvl="2" eaLnBrk="1" latinLnBrk="0" hangingPunct="1"/>
            <a:r>
              <a:rPr lang="th-TH" smtClean="0"/>
              <a:t>ระดับที่สาม</a:t>
            </a:r>
          </a:p>
          <a:p>
            <a:pPr lvl="3" eaLnBrk="1" latinLnBrk="0" hangingPunct="1"/>
            <a:r>
              <a:rPr lang="th-TH" smtClean="0"/>
              <a:t>ระดับที่สี่</a:t>
            </a:r>
          </a:p>
          <a:p>
            <a:pPr lvl="4" eaLnBrk="1" latinLnBrk="0" hangingPunct="1"/>
            <a:r>
              <a:rPr lang="th-TH" smtClean="0"/>
              <a:t>ระดับที่ห้า</a:t>
            </a:r>
            <a:endParaRPr kumimoji="0" lang="en-US"/>
          </a:p>
        </p:txBody>
      </p:sp>
      <p:sp>
        <p:nvSpPr>
          <p:cNvPr id="5" name="ตัวยึด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4FD579-B043-45F1-A278-35614D16126C}" type="datetimeFigureOut">
              <a:rPr lang="th-TH" smtClean="0"/>
              <a:pPr/>
              <a:t>11/05/65</a:t>
            </a:fld>
            <a:endParaRPr lang="th-TH"/>
          </a:p>
        </p:txBody>
      </p:sp>
      <p:sp>
        <p:nvSpPr>
          <p:cNvPr id="6" name="ตัวยึด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ยึด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36E930-FA54-4FFB-A5D5-5D34E6E0FF11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  <p:transition spd="slow">
    <p:split orient="vert" dir="in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ยึดข้อความ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ยึดเนื้อหา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 smtClean="0"/>
              <a:t>ระดับที่สอง</a:t>
            </a:r>
          </a:p>
          <a:p>
            <a:pPr lvl="2" eaLnBrk="1" latinLnBrk="0" hangingPunct="1"/>
            <a:r>
              <a:rPr lang="th-TH" smtClean="0"/>
              <a:t>ระดับที่สาม</a:t>
            </a:r>
          </a:p>
          <a:p>
            <a:pPr lvl="3" eaLnBrk="1" latinLnBrk="0" hangingPunct="1"/>
            <a:r>
              <a:rPr lang="th-TH" smtClean="0"/>
              <a:t>ระดับที่สี่</a:t>
            </a:r>
          </a:p>
          <a:p>
            <a:pPr lvl="4" eaLnBrk="1" latinLnBrk="0" hangingPunct="1"/>
            <a:r>
              <a:rPr lang="th-TH" smtClean="0"/>
              <a:t>ระดับที่ห้า</a:t>
            </a:r>
            <a:endParaRPr kumimoji="0" lang="en-US"/>
          </a:p>
        </p:txBody>
      </p:sp>
      <p:sp>
        <p:nvSpPr>
          <p:cNvPr id="6" name="ตัวยึดเนื้อหา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 smtClean="0"/>
              <a:t>ระดับที่สอง</a:t>
            </a:r>
          </a:p>
          <a:p>
            <a:pPr lvl="2" eaLnBrk="1" latinLnBrk="0" hangingPunct="1"/>
            <a:r>
              <a:rPr lang="th-TH" smtClean="0"/>
              <a:t>ระดับที่สาม</a:t>
            </a:r>
          </a:p>
          <a:p>
            <a:pPr lvl="3" eaLnBrk="1" latinLnBrk="0" hangingPunct="1"/>
            <a:r>
              <a:rPr lang="th-TH" smtClean="0"/>
              <a:t>ระดับที่สี่</a:t>
            </a:r>
          </a:p>
          <a:p>
            <a:pPr lvl="4" eaLnBrk="1" latinLnBrk="0" hangingPunct="1"/>
            <a:r>
              <a:rPr lang="th-TH" smtClean="0"/>
              <a:t>ระดับที่ห้า</a:t>
            </a:r>
            <a:endParaRPr kumimoji="0" lang="en-US"/>
          </a:p>
        </p:txBody>
      </p:sp>
      <p:sp>
        <p:nvSpPr>
          <p:cNvPr id="7" name="ตัวยึดวันที่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4FD579-B043-45F1-A278-35614D16126C}" type="datetimeFigureOut">
              <a:rPr lang="th-TH" smtClean="0"/>
              <a:pPr/>
              <a:t>11/05/65</a:t>
            </a:fld>
            <a:endParaRPr lang="th-TH"/>
          </a:p>
        </p:txBody>
      </p:sp>
      <p:sp>
        <p:nvSpPr>
          <p:cNvPr id="8" name="ตัวยึดท้ายกระดา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ตัวยึดหมายเลขภาพนิ่ง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36E930-FA54-4FFB-A5D5-5D34E6E0FF11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  <p:transition spd="slow">
    <p:split orient="vert" dir="in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ตัวยึด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4FD579-B043-45F1-A278-35614D16126C}" type="datetimeFigureOut">
              <a:rPr lang="th-TH" smtClean="0"/>
              <a:pPr/>
              <a:t>11/05/65</a:t>
            </a:fld>
            <a:endParaRPr lang="th-TH"/>
          </a:p>
        </p:txBody>
      </p:sp>
      <p:sp>
        <p:nvSpPr>
          <p:cNvPr id="4" name="ตัวยึด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ตัวยึดหมายเลขภาพนิ่ง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36E930-FA54-4FFB-A5D5-5D34E6E0FF11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  <p:transition spd="slow">
    <p:split orient="vert" dir="in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วันที่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4FD579-B043-45F1-A278-35614D16126C}" type="datetimeFigureOut">
              <a:rPr lang="th-TH" smtClean="0"/>
              <a:pPr/>
              <a:t>11/05/65</a:t>
            </a:fld>
            <a:endParaRPr lang="th-TH"/>
          </a:p>
        </p:txBody>
      </p:sp>
      <p:sp>
        <p:nvSpPr>
          <p:cNvPr id="3" name="ตัวยึดท้ายกระดา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ยึด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36E930-FA54-4FFB-A5D5-5D34E6E0FF11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  <p:transition spd="slow">
    <p:split orient="vert" dir="in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ยึดเนื้อหา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 smtClean="0"/>
              <a:t>ระดับที่สอง</a:t>
            </a:r>
          </a:p>
          <a:p>
            <a:pPr lvl="2" eaLnBrk="1" latinLnBrk="0" hangingPunct="1"/>
            <a:r>
              <a:rPr lang="th-TH" smtClean="0"/>
              <a:t>ระดับที่สาม</a:t>
            </a:r>
          </a:p>
          <a:p>
            <a:pPr lvl="3" eaLnBrk="1" latinLnBrk="0" hangingPunct="1"/>
            <a:r>
              <a:rPr lang="th-TH" smtClean="0"/>
              <a:t>ระดับที่สี่</a:t>
            </a:r>
          </a:p>
          <a:p>
            <a:pPr lvl="4" eaLnBrk="1" latinLnBrk="0" hangingPunct="1"/>
            <a:r>
              <a:rPr lang="th-TH" smtClean="0"/>
              <a:t>ระดับที่ห้า</a:t>
            </a:r>
            <a:endParaRPr kumimoji="0" lang="en-US"/>
          </a:p>
        </p:txBody>
      </p:sp>
      <p:sp>
        <p:nvSpPr>
          <p:cNvPr id="5" name="ตัวยึด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4FD579-B043-45F1-A278-35614D16126C}" type="datetimeFigureOut">
              <a:rPr lang="th-TH" smtClean="0"/>
              <a:pPr/>
              <a:t>11/05/65</a:t>
            </a:fld>
            <a:endParaRPr lang="th-TH"/>
          </a:p>
        </p:txBody>
      </p:sp>
      <p:sp>
        <p:nvSpPr>
          <p:cNvPr id="6" name="ตัวยึด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ยึด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36E930-FA54-4FFB-A5D5-5D34E6E0FF11}" type="slidenum">
              <a:rPr lang="th-TH" smtClean="0"/>
              <a:pPr/>
              <a:t>‹#›</a:t>
            </a:fld>
            <a:endParaRPr lang="th-TH"/>
          </a:p>
        </p:txBody>
      </p:sp>
    </p:spTree>
  </p:cSld>
  <p:clrMapOvr>
    <a:masterClrMapping/>
  </p:clrMapOvr>
  <p:transition spd="slow">
    <p:split orient="vert" dir="in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ตัดและมนมุมสี่เหลี่ยมหนึ่งมุม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สามเหลี่ยมมุมฉาก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4" name="ตัวยึดข้อความ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th-TH" smtClean="0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ยึด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4FD579-B043-45F1-A278-35614D16126C}" type="datetimeFigureOut">
              <a:rPr lang="th-TH" smtClean="0"/>
              <a:pPr/>
              <a:t>11/05/65</a:t>
            </a:fld>
            <a:endParaRPr lang="th-TH"/>
          </a:p>
        </p:txBody>
      </p:sp>
      <p:sp>
        <p:nvSpPr>
          <p:cNvPr id="6" name="ตัวยึด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ยึดหมายเลขภาพนิ่ง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8336E930-FA54-4FFB-A5D5-5D34E6E0FF11}" type="slidenum">
              <a:rPr lang="th-TH" smtClean="0"/>
              <a:pPr/>
              <a:t>‹#›</a:t>
            </a:fld>
            <a:endParaRPr lang="th-TH"/>
          </a:p>
        </p:txBody>
      </p:sp>
      <p:sp>
        <p:nvSpPr>
          <p:cNvPr id="3" name="ตัวยึดรูปภาพ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th-TH" smtClean="0"/>
              <a:t>คลิกไอคอนเพื่อเพิ่มรูปภาพ</a:t>
            </a:r>
            <a:endParaRPr kumimoji="0" lang="en-US" dirty="0"/>
          </a:p>
        </p:txBody>
      </p:sp>
      <p:sp>
        <p:nvSpPr>
          <p:cNvPr id="10" name="รูปแบบอิสระ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รูปแบบอิสระ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split orient="vert" dir="in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รูปแบบอิสระ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รูปแบบอิสระ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ตัวยึดชื่อเรื่อง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0" name="ตัวยึดข้อความ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th-TH" smtClean="0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kumimoji="0" lang="th-TH" smtClean="0"/>
              <a:t>ระดับที่สอง</a:t>
            </a:r>
          </a:p>
          <a:p>
            <a:pPr lvl="2" eaLnBrk="1" latinLnBrk="0" hangingPunct="1"/>
            <a:r>
              <a:rPr kumimoji="0" lang="th-TH" smtClean="0"/>
              <a:t>ระดับที่สาม</a:t>
            </a:r>
          </a:p>
          <a:p>
            <a:pPr lvl="3" eaLnBrk="1" latinLnBrk="0" hangingPunct="1"/>
            <a:r>
              <a:rPr kumimoji="0" lang="th-TH" smtClean="0"/>
              <a:t>ระดับที่สี่</a:t>
            </a:r>
          </a:p>
          <a:p>
            <a:pPr lvl="4" eaLnBrk="1" latinLnBrk="0" hangingPunct="1"/>
            <a:r>
              <a:rPr kumimoji="0" lang="th-TH" smtClean="0"/>
              <a:t>ระดับที่ห้า</a:t>
            </a:r>
            <a:endParaRPr kumimoji="0" lang="en-US"/>
          </a:p>
        </p:txBody>
      </p:sp>
      <p:sp>
        <p:nvSpPr>
          <p:cNvPr id="10" name="ตัวยึดวันที่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1E4FD579-B043-45F1-A278-35614D16126C}" type="datetimeFigureOut">
              <a:rPr lang="th-TH" smtClean="0"/>
              <a:pPr/>
              <a:t>11/05/65</a:t>
            </a:fld>
            <a:endParaRPr lang="th-TH"/>
          </a:p>
        </p:txBody>
      </p:sp>
      <p:sp>
        <p:nvSpPr>
          <p:cNvPr id="22" name="ตัวยึดท้ายกระดาษ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18" name="ตัวยึดหมายเลขภาพนิ่ง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8336E930-FA54-4FFB-A5D5-5D34E6E0FF11}" type="slidenum">
              <a:rPr lang="th-TH" smtClean="0"/>
              <a:pPr/>
              <a:t>‹#›</a:t>
            </a:fld>
            <a:endParaRPr lang="th-TH"/>
          </a:p>
        </p:txBody>
      </p:sp>
      <p:grpSp>
        <p:nvGrpSpPr>
          <p:cNvPr id="2" name="กลุ่ม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รูปแบบอิสระ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รูปแบบอิสระ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ransition spd="slow">
    <p:split orient="vert" dir="in"/>
  </p:transition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th-TH" smtClean="0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kumimoji="0" lang="th-TH" smtClean="0"/>
              <a:t>ระดับที่สอง</a:t>
            </a:r>
          </a:p>
          <a:p>
            <a:pPr lvl="2" eaLnBrk="1" latinLnBrk="0" hangingPunct="1"/>
            <a:r>
              <a:rPr kumimoji="0" lang="th-TH" smtClean="0"/>
              <a:t>ระดับที่สาม</a:t>
            </a:r>
          </a:p>
          <a:p>
            <a:pPr lvl="3" eaLnBrk="1" latinLnBrk="0" hangingPunct="1"/>
            <a:r>
              <a:rPr kumimoji="0" lang="th-TH" smtClean="0"/>
              <a:t>ระดับที่สี่</a:t>
            </a:r>
          </a:p>
          <a:p>
            <a:pPr lvl="4" eaLnBrk="1" latinLnBrk="0" hangingPunct="1"/>
            <a:r>
              <a:rPr kumimoji="0" lang="th-TH" smtClean="0"/>
              <a:t>ระดับที่ห้า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C7421389-F28D-4B0D-9B0D-D94043BED6D3}" type="datetimeFigureOut">
              <a:rPr lang="th-TH" smtClean="0">
                <a:solidFill>
                  <a:srgbClr val="666666">
                    <a:shade val="90000"/>
                  </a:srgbClr>
                </a:solidFill>
              </a:rPr>
              <a:pPr/>
              <a:t>11/05/65</a:t>
            </a:fld>
            <a:endParaRPr lang="th-TH">
              <a:solidFill>
                <a:srgbClr val="666666">
                  <a:shade val="90000"/>
                </a:srgb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th-TH">
              <a:solidFill>
                <a:srgbClr val="666666">
                  <a:shade val="90000"/>
                </a:srgb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9991C688-698A-41C6-B143-13B890CB0709}" type="slidenum">
              <a:rPr lang="th-TH" smtClean="0">
                <a:solidFill>
                  <a:srgbClr val="666666">
                    <a:shade val="90000"/>
                  </a:srgbClr>
                </a:solidFill>
              </a:rPr>
              <a:pPr/>
              <a:t>‹#›</a:t>
            </a:fld>
            <a:endParaRPr lang="th-TH">
              <a:solidFill>
                <a:srgbClr val="666666">
                  <a:shade val="90000"/>
                </a:srgb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88569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diagramLayout" Target="../diagrams/layout7.xml"/><Relationship Id="rId7" Type="http://schemas.openxmlformats.org/officeDocument/2006/relationships/image" Target="../media/image27.jpe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10" Type="http://schemas.openxmlformats.org/officeDocument/2006/relationships/image" Target="../media/image30.png"/><Relationship Id="rId4" Type="http://schemas.openxmlformats.org/officeDocument/2006/relationships/diagramQuickStyle" Target="../diagrams/quickStyle7.xml"/><Relationship Id="rId9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diagramLayout" Target="../diagrams/layout8.xml"/><Relationship Id="rId7" Type="http://schemas.openxmlformats.org/officeDocument/2006/relationships/image" Target="../media/image31.png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diagramLayout" Target="../diagrams/layout9.xml"/><Relationship Id="rId7" Type="http://schemas.openxmlformats.org/officeDocument/2006/relationships/image" Target="../media/image33.jpeg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6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diagramLayout" Target="../diagrams/layout10.xml"/><Relationship Id="rId7" Type="http://schemas.openxmlformats.org/officeDocument/2006/relationships/image" Target="../media/image37.jpeg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10" Type="http://schemas.openxmlformats.org/officeDocument/2006/relationships/image" Target="../media/image7.jpeg"/><Relationship Id="rId4" Type="http://schemas.openxmlformats.org/officeDocument/2006/relationships/diagramQuickStyle" Target="../diagrams/quickStyle10.xml"/><Relationship Id="rId9" Type="http://schemas.openxmlformats.org/officeDocument/2006/relationships/image" Target="../media/image3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jpeg"/><Relationship Id="rId5" Type="http://schemas.openxmlformats.org/officeDocument/2006/relationships/image" Target="../media/image11.jpeg"/><Relationship Id="rId4" Type="http://schemas.openxmlformats.org/officeDocument/2006/relationships/image" Target="../media/image5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4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1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2.xml"/><Relationship Id="rId3" Type="http://schemas.openxmlformats.org/officeDocument/2006/relationships/diagramLayout" Target="../diagrams/layout11.xml"/><Relationship Id="rId7" Type="http://schemas.openxmlformats.org/officeDocument/2006/relationships/diagramData" Target="../diagrams/data12.xml"/><Relationship Id="rId12" Type="http://schemas.openxmlformats.org/officeDocument/2006/relationships/image" Target="../media/image72.jpeg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11.xml"/><Relationship Id="rId11" Type="http://schemas.microsoft.com/office/2007/relationships/diagramDrawing" Target="../diagrams/drawing12.xml"/><Relationship Id="rId5" Type="http://schemas.openxmlformats.org/officeDocument/2006/relationships/diagramColors" Target="../diagrams/colors11.xml"/><Relationship Id="rId10" Type="http://schemas.openxmlformats.org/officeDocument/2006/relationships/diagramColors" Target="../diagrams/colors12.xml"/><Relationship Id="rId4" Type="http://schemas.openxmlformats.org/officeDocument/2006/relationships/diagramQuickStyle" Target="../diagrams/quickStyle11.xml"/><Relationship Id="rId9" Type="http://schemas.openxmlformats.org/officeDocument/2006/relationships/diagramQuickStyle" Target="../diagrams/quickStyle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4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.xml"/><Relationship Id="rId3" Type="http://schemas.openxmlformats.org/officeDocument/2006/relationships/diagramLayout" Target="../diagrams/layout2.xml"/><Relationship Id="rId7" Type="http://schemas.openxmlformats.org/officeDocument/2006/relationships/diagramData" Target="../diagrams/data3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11" Type="http://schemas.microsoft.com/office/2007/relationships/diagramDrawing" Target="../diagrams/drawing3.xml"/><Relationship Id="rId5" Type="http://schemas.openxmlformats.org/officeDocument/2006/relationships/diagramColors" Target="../diagrams/colors2.xml"/><Relationship Id="rId10" Type="http://schemas.openxmlformats.org/officeDocument/2006/relationships/diagramColors" Target="../diagrams/colors3.xml"/><Relationship Id="rId4" Type="http://schemas.openxmlformats.org/officeDocument/2006/relationships/diagramQuickStyle" Target="../diagrams/quickStyle2.xml"/><Relationship Id="rId9" Type="http://schemas.openxmlformats.org/officeDocument/2006/relationships/diagramQuickStyle" Target="../diagrams/quickStyle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13" Type="http://schemas.openxmlformats.org/officeDocument/2006/relationships/image" Target="../media/image18.pn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12" Type="http://schemas.openxmlformats.org/officeDocument/2006/relationships/image" Target="../media/image17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11" Type="http://schemas.openxmlformats.org/officeDocument/2006/relationships/image" Target="../media/image16.jpeg"/><Relationship Id="rId5" Type="http://schemas.openxmlformats.org/officeDocument/2006/relationships/image" Target="../media/image10.jpeg"/><Relationship Id="rId10" Type="http://schemas.openxmlformats.org/officeDocument/2006/relationships/image" Target="../media/image15.jpeg"/><Relationship Id="rId4" Type="http://schemas.openxmlformats.org/officeDocument/2006/relationships/image" Target="../media/image9.jpeg"/><Relationship Id="rId9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5.xml"/><Relationship Id="rId13" Type="http://schemas.openxmlformats.org/officeDocument/2006/relationships/image" Target="../media/image22.png"/><Relationship Id="rId3" Type="http://schemas.openxmlformats.org/officeDocument/2006/relationships/diagramLayout" Target="../diagrams/layout4.xml"/><Relationship Id="rId7" Type="http://schemas.openxmlformats.org/officeDocument/2006/relationships/diagramData" Target="../diagrams/data5.xml"/><Relationship Id="rId12" Type="http://schemas.openxmlformats.org/officeDocument/2006/relationships/image" Target="../media/image21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11" Type="http://schemas.microsoft.com/office/2007/relationships/diagramDrawing" Target="../diagrams/drawing5.xml"/><Relationship Id="rId5" Type="http://schemas.openxmlformats.org/officeDocument/2006/relationships/diagramColors" Target="../diagrams/colors4.xml"/><Relationship Id="rId10" Type="http://schemas.openxmlformats.org/officeDocument/2006/relationships/diagramColors" Target="../diagrams/colors5.xml"/><Relationship Id="rId4" Type="http://schemas.openxmlformats.org/officeDocument/2006/relationships/diagramQuickStyle" Target="../diagrams/quickStyle4.xml"/><Relationship Id="rId9" Type="http://schemas.openxmlformats.org/officeDocument/2006/relationships/diagramQuickStyle" Target="../diagrams/quickStyle5.xml"/><Relationship Id="rId1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งาน100ปีตำบลบ้านหาด\งานเย็น อบต.บ้านหาด\00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994" y="0"/>
            <a:ext cx="9168851" cy="51571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สี่เหลี่ยมผืนผ้า 3"/>
          <p:cNvSpPr/>
          <p:nvPr/>
        </p:nvSpPr>
        <p:spPr>
          <a:xfrm>
            <a:off x="1187624" y="5085184"/>
            <a:ext cx="6912768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4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SN Newspaper" pitchFamily="2" charset="-34"/>
                <a:cs typeface="DSN Newspaper" pitchFamily="2" charset="-34"/>
              </a:rPr>
              <a:t>องค์</a:t>
            </a:r>
            <a:r>
              <a:rPr lang="th-TH" sz="4800" b="1" spc="50" dirty="0">
                <a:ln w="11430"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SN Newspaper" pitchFamily="2" charset="-34"/>
                <a:cs typeface="DSN Newspaper" pitchFamily="2" charset="-34"/>
              </a:rPr>
              <a:t>การ</a:t>
            </a:r>
            <a:r>
              <a:rPr lang="th-TH" sz="4800" b="1" spc="50" dirty="0">
                <a:ln w="11430"/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SN Newspaper" pitchFamily="2" charset="-34"/>
                <a:cs typeface="DSN Newspaper" pitchFamily="2" charset="-34"/>
              </a:rPr>
              <a:t>บริ</a:t>
            </a:r>
            <a:r>
              <a:rPr lang="th-TH" sz="4800" b="1" spc="50" dirty="0">
                <a:ln w="11430"/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SN Newspaper" pitchFamily="2" charset="-34"/>
                <a:cs typeface="DSN Newspaper" pitchFamily="2" charset="-34"/>
              </a:rPr>
              <a:t>หาร</a:t>
            </a:r>
            <a:r>
              <a:rPr lang="th-TH" sz="4800" b="1" spc="50" dirty="0">
                <a:ln w="11430"/>
                <a:solidFill>
                  <a:srgbClr val="FF66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SN Newspaper" pitchFamily="2" charset="-34"/>
                <a:cs typeface="DSN Newspaper" pitchFamily="2" charset="-34"/>
              </a:rPr>
              <a:t>ส่วน</a:t>
            </a:r>
            <a:r>
              <a:rPr lang="th-TH" sz="4800" b="1" spc="50" dirty="0">
                <a:ln w="11430"/>
                <a:solidFill>
                  <a:srgbClr val="33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SN Newspaper" pitchFamily="2" charset="-34"/>
                <a:cs typeface="DSN Newspaper" pitchFamily="2" charset="-34"/>
              </a:rPr>
              <a:t>ตำ</a:t>
            </a:r>
            <a:r>
              <a:rPr lang="th-TH" sz="4800" b="1" spc="50" dirty="0">
                <a:ln w="11430"/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SN Newspaper" pitchFamily="2" charset="-34"/>
                <a:cs typeface="DSN Newspaper" pitchFamily="2" charset="-34"/>
              </a:rPr>
              <a:t>บล</a:t>
            </a:r>
            <a:r>
              <a:rPr lang="th-TH" sz="4800" b="1" spc="50" dirty="0">
                <a:ln w="11430"/>
                <a:solidFill>
                  <a:srgbClr val="99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SN Newspaper" pitchFamily="2" charset="-34"/>
                <a:cs typeface="DSN Newspaper" pitchFamily="2" charset="-34"/>
              </a:rPr>
              <a:t>บ้าน</a:t>
            </a:r>
            <a:r>
              <a:rPr lang="th-TH" sz="4800" b="1" spc="50" dirty="0">
                <a:ln w="11430"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SN Newspaper" pitchFamily="2" charset="-34"/>
                <a:cs typeface="DSN Newspaper" pitchFamily="2" charset="-34"/>
              </a:rPr>
              <a:t>ห</a:t>
            </a:r>
            <a:r>
              <a:rPr lang="th-TH" sz="5400" b="1" spc="50" dirty="0">
                <a:ln w="11430"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SN Newspaper" pitchFamily="2" charset="-34"/>
                <a:cs typeface="DSN Newspaper" pitchFamily="2" charset="-34"/>
              </a:rPr>
              <a:t>าด</a:t>
            </a:r>
          </a:p>
          <a:p>
            <a:pPr algn="ctr"/>
            <a:r>
              <a:rPr lang="th-TH" sz="4800" spc="50" dirty="0">
                <a:ln w="11430"/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SN Newspaper" pitchFamily="2" charset="-34"/>
                <a:cs typeface="DSN Newspaper" pitchFamily="2" charset="-34"/>
              </a:rPr>
              <a:t>อำ</a:t>
            </a:r>
            <a:r>
              <a:rPr lang="th-TH" sz="4800" spc="50" dirty="0">
                <a:ln w="11430"/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SN Newspaper" pitchFamily="2" charset="-34"/>
                <a:cs typeface="DSN Newspaper" pitchFamily="2" charset="-34"/>
              </a:rPr>
              <a:t>เภอ</a:t>
            </a:r>
            <a:r>
              <a:rPr lang="th-TH" sz="4800" spc="50" dirty="0">
                <a:ln w="11430"/>
                <a:solidFill>
                  <a:srgbClr val="99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SN Newspaper" pitchFamily="2" charset="-34"/>
                <a:cs typeface="DSN Newspaper" pitchFamily="2" charset="-34"/>
              </a:rPr>
              <a:t>บ้าน</a:t>
            </a:r>
            <a:r>
              <a:rPr lang="th-TH" sz="4800" spc="50" dirty="0">
                <a:ln w="11430"/>
                <a:solidFill>
                  <a:srgbClr val="FF66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SN Newspaper" pitchFamily="2" charset="-34"/>
                <a:cs typeface="DSN Newspaper" pitchFamily="2" charset="-34"/>
              </a:rPr>
              <a:t>ลาด</a:t>
            </a:r>
            <a:r>
              <a:rPr lang="th-TH" sz="4800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SN Newspaper" pitchFamily="2" charset="-34"/>
                <a:cs typeface="DSN Newspaper" pitchFamily="2" charset="-34"/>
              </a:rPr>
              <a:t>  </a:t>
            </a:r>
            <a:r>
              <a:rPr lang="th-TH" sz="4800" spc="50" dirty="0">
                <a:ln w="11430"/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SN Newspaper" pitchFamily="2" charset="-34"/>
                <a:cs typeface="DSN Newspaper" pitchFamily="2" charset="-34"/>
              </a:rPr>
              <a:t>จัง</a:t>
            </a:r>
            <a:r>
              <a:rPr lang="th-TH" sz="4800" spc="50" dirty="0">
                <a:ln w="11430"/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SN Newspaper" pitchFamily="2" charset="-34"/>
                <a:cs typeface="DSN Newspaper" pitchFamily="2" charset="-34"/>
              </a:rPr>
              <a:t>หวัด</a:t>
            </a:r>
            <a:r>
              <a:rPr lang="th-TH" sz="4800" spc="50" dirty="0">
                <a:ln w="11430"/>
                <a:solidFill>
                  <a:srgbClr val="FF99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SN Newspaper" pitchFamily="2" charset="-34"/>
                <a:cs typeface="DSN Newspaper" pitchFamily="2" charset="-34"/>
              </a:rPr>
              <a:t>เพชร</a:t>
            </a:r>
            <a:r>
              <a:rPr lang="th-TH" sz="4800" spc="50" dirty="0">
                <a:ln w="11430"/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SN Newspaper" pitchFamily="2" charset="-34"/>
                <a:cs typeface="DSN Newspaper" pitchFamily="2" charset="-34"/>
              </a:rPr>
              <a:t>บุ</a:t>
            </a:r>
            <a:r>
              <a:rPr lang="th-TH" sz="4800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SN Newspaper" pitchFamily="2" charset="-34"/>
                <a:cs typeface="DSN Newspaper" pitchFamily="2" charset="-34"/>
              </a:rPr>
              <a:t>รี</a:t>
            </a:r>
            <a:endParaRPr lang="th-TH" sz="5400" b="1" spc="50" dirty="0">
              <a:ln w="11430"/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SN Newspaper" pitchFamily="2" charset="-34"/>
              <a:cs typeface="DSN Newspaper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81970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ไดอะแกรม 3"/>
          <p:cNvGraphicFramePr/>
          <p:nvPr>
            <p:extLst>
              <p:ext uri="{D42A27DB-BD31-4B8C-83A1-F6EECF244321}">
                <p14:modId xmlns:p14="http://schemas.microsoft.com/office/powerpoint/2010/main" val="805566960"/>
              </p:ext>
            </p:extLst>
          </p:nvPr>
        </p:nvGraphicFramePr>
        <p:xfrm>
          <a:off x="1099071" y="548680"/>
          <a:ext cx="7377906" cy="9361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4" descr="P8050099"/>
          <p:cNvPicPr>
            <a:picLocks noGrp="1" noChangeAspect="1" noChangeArrowheads="1"/>
          </p:cNvPicPr>
          <p:nvPr>
            <p:ph idx="1"/>
          </p:nvPr>
        </p:nvPicPr>
        <p:blipFill>
          <a:blip r:embed="rId7" cstate="print"/>
          <a:srcRect/>
          <a:stretch>
            <a:fillRect/>
          </a:stretch>
        </p:blipFill>
        <p:spPr>
          <a:xfrm>
            <a:off x="1143392" y="1628800"/>
            <a:ext cx="3044105" cy="22830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 descr="P709058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661019" y="1577970"/>
            <a:ext cx="3044565" cy="22830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7" descr="Car1034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07504" y="4659461"/>
            <a:ext cx="903015" cy="183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8" descr="Car1016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8028384" y="4960938"/>
            <a:ext cx="1004681" cy="1708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1133785" y="4080809"/>
            <a:ext cx="6972632" cy="2553891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3200" dirty="0" smtClean="0">
                <a:solidFill>
                  <a:schemeClr val="accent1">
                    <a:lumMod val="75000"/>
                  </a:schemeClr>
                </a:solidFill>
                <a:latin typeface="KS SUDIN" pitchFamily="18" charset="-34"/>
                <a:cs typeface="KS SUDIN" pitchFamily="18" charset="-34"/>
              </a:rPr>
              <a:t> </a:t>
            </a:r>
            <a:r>
              <a:rPr lang="th-TH" dirty="0" smtClean="0">
                <a:solidFill>
                  <a:schemeClr val="accent1">
                    <a:lumMod val="75000"/>
                  </a:schemeClr>
                </a:solidFill>
                <a:latin typeface="KS SUDIN" pitchFamily="18" charset="-34"/>
                <a:cs typeface="KS SUDIN" pitchFamily="18" charset="-34"/>
              </a:rPr>
              <a:t>หมู่ที่ 2 ตำบลบ้านหาด </a:t>
            </a:r>
          </a:p>
          <a:p>
            <a:pPr algn="ctr"/>
            <a:r>
              <a:rPr lang="th-TH" dirty="0" smtClean="0">
                <a:solidFill>
                  <a:schemeClr val="accent1">
                    <a:lumMod val="75000"/>
                  </a:schemeClr>
                </a:solidFill>
                <a:latin typeface="KS SUDIN" pitchFamily="18" charset="-34"/>
                <a:cs typeface="KS SUDIN" pitchFamily="18" charset="-34"/>
              </a:rPr>
              <a:t>อำเภอบ้านลาด  จังหวัดเพชรบุรี</a:t>
            </a:r>
          </a:p>
          <a:p>
            <a:pPr algn="ctr"/>
            <a:r>
              <a:rPr lang="th-TH" dirty="0" err="1" smtClean="0">
                <a:solidFill>
                  <a:schemeClr val="accent1">
                    <a:lumMod val="75000"/>
                  </a:schemeClr>
                </a:solidFill>
                <a:latin typeface="KS SUDIN" pitchFamily="18" charset="-34"/>
                <a:cs typeface="KS SUDIN" pitchFamily="18" charset="-34"/>
              </a:rPr>
              <a:t>อบต</a:t>
            </a:r>
            <a:r>
              <a:rPr lang="th-TH" dirty="0" smtClean="0">
                <a:solidFill>
                  <a:schemeClr val="accent1">
                    <a:lumMod val="75000"/>
                  </a:schemeClr>
                </a:solidFill>
                <a:latin typeface="KS SUDIN" pitchFamily="18" charset="-34"/>
                <a:cs typeface="KS SUDIN" pitchFamily="18" charset="-34"/>
              </a:rPr>
              <a:t>.บ้านหาด จัดตั้งเอง เมื่อวันที่ 27 มีนาคม 2549</a:t>
            </a:r>
          </a:p>
          <a:p>
            <a:pPr algn="ctr"/>
            <a:r>
              <a:rPr lang="th-TH" dirty="0" smtClean="0">
                <a:solidFill>
                  <a:schemeClr val="accent1">
                    <a:lumMod val="75000"/>
                  </a:schemeClr>
                </a:solidFill>
                <a:latin typeface="KS SUDIN" pitchFamily="18" charset="-34"/>
                <a:cs typeface="KS SUDIN" pitchFamily="18" charset="-34"/>
              </a:rPr>
              <a:t>รับสมัครเด็กอายุระหว่าง 2-5 ปี </a:t>
            </a:r>
          </a:p>
          <a:p>
            <a:pPr algn="ctr"/>
            <a:r>
              <a:rPr lang="th-TH" dirty="0" smtClean="0">
                <a:solidFill>
                  <a:schemeClr val="accent1">
                    <a:lumMod val="75000"/>
                  </a:schemeClr>
                </a:solidFill>
                <a:latin typeface="KS SUDIN" pitchFamily="18" charset="-34"/>
                <a:cs typeface="KS SUDIN" pitchFamily="18" charset="-34"/>
              </a:rPr>
              <a:t> รับสมัครตั้งแต่วันที่ 1-30 เมษายน ของทุกปี</a:t>
            </a:r>
            <a:endParaRPr lang="th-TH" dirty="0">
              <a:solidFill>
                <a:schemeClr val="accent1">
                  <a:lumMod val="75000"/>
                </a:schemeClr>
              </a:solidFill>
              <a:latin typeface="KS SUDIN" pitchFamily="18" charset="-34"/>
              <a:cs typeface="KS SUDIN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249561012"/>
      </p:ext>
    </p:extLst>
  </p:cSld>
  <p:clrMapOvr>
    <a:masterClrMapping/>
  </p:clrMapOvr>
  <p:transition spd="slow">
    <p:split orient="vert" dir="in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ไดอะแกรม 3"/>
          <p:cNvGraphicFramePr/>
          <p:nvPr>
            <p:extLst>
              <p:ext uri="{D42A27DB-BD31-4B8C-83A1-F6EECF244321}">
                <p14:modId xmlns:p14="http://schemas.microsoft.com/office/powerpoint/2010/main" val="3748777369"/>
              </p:ext>
            </p:extLst>
          </p:nvPr>
        </p:nvGraphicFramePr>
        <p:xfrm>
          <a:off x="2267744" y="703447"/>
          <a:ext cx="6203032" cy="114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>
          <a:xfrm>
            <a:off x="2915816" y="1988840"/>
            <a:ext cx="5256584" cy="4301832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85000" lnSpcReduction="10000"/>
          </a:bodyPr>
          <a:lstStyle/>
          <a:p>
            <a:pPr>
              <a:buNone/>
            </a:pPr>
            <a:r>
              <a:rPr lang="th-TH" b="1" dirty="0" smtClean="0">
                <a:latin typeface="KS SUDIN" pitchFamily="18" charset="-34"/>
                <a:cs typeface="KS SUDIN" pitchFamily="18" charset="-34"/>
              </a:rPr>
              <a:t>    </a:t>
            </a:r>
          </a:p>
          <a:p>
            <a:pPr>
              <a:buNone/>
            </a:pPr>
            <a:r>
              <a:rPr lang="th-TH" b="1" dirty="0" smtClean="0">
                <a:latin typeface="KS SUDIN" pitchFamily="18" charset="-34"/>
                <a:cs typeface="KS SUDIN" pitchFamily="18" charset="-34"/>
              </a:rPr>
              <a:t>    </a:t>
            </a:r>
            <a:r>
              <a:rPr lang="th-TH" sz="4000" dirty="0">
                <a:solidFill>
                  <a:schemeClr val="accent1">
                    <a:lumMod val="75000"/>
                  </a:schemeClr>
                </a:solidFill>
                <a:latin typeface="KS SUDIN" pitchFamily="18" charset="-34"/>
                <a:cs typeface="KS SUDIN" pitchFamily="18" charset="-34"/>
              </a:rPr>
              <a:t>วันที่  11 สิงหาคม </a:t>
            </a:r>
            <a:r>
              <a:rPr lang="en-US" sz="4000" dirty="0">
                <a:solidFill>
                  <a:schemeClr val="accent1">
                    <a:lumMod val="75000"/>
                  </a:schemeClr>
                </a:solidFill>
                <a:latin typeface="KS SUDIN" pitchFamily="18" charset="-34"/>
                <a:cs typeface="KS SUDIN" pitchFamily="18" charset="-34"/>
              </a:rPr>
              <a:t> </a:t>
            </a:r>
            <a:r>
              <a:rPr lang="th-TH" sz="4000" dirty="0">
                <a:solidFill>
                  <a:schemeClr val="accent1">
                    <a:lumMod val="75000"/>
                  </a:schemeClr>
                </a:solidFill>
                <a:latin typeface="KS SUDIN" pitchFamily="18" charset="-34"/>
                <a:cs typeface="KS SUDIN" pitchFamily="18" charset="-34"/>
              </a:rPr>
              <a:t> 2551</a:t>
            </a:r>
            <a:r>
              <a:rPr lang="en-US" sz="4000" dirty="0">
                <a:solidFill>
                  <a:schemeClr val="accent1">
                    <a:lumMod val="75000"/>
                  </a:schemeClr>
                </a:solidFill>
                <a:latin typeface="KS SUDIN" pitchFamily="18" charset="-34"/>
                <a:cs typeface="KS SUDIN" pitchFamily="18" charset="-34"/>
              </a:rPr>
              <a:t> </a:t>
            </a:r>
            <a:r>
              <a:rPr lang="th-TH" sz="4000" dirty="0">
                <a:solidFill>
                  <a:schemeClr val="accent1">
                    <a:lumMod val="75000"/>
                  </a:schemeClr>
                </a:solidFill>
                <a:latin typeface="KS SUDIN" pitchFamily="18" charset="-34"/>
                <a:cs typeface="KS SUDIN" pitchFamily="18" charset="-34"/>
              </a:rPr>
              <a:t> </a:t>
            </a:r>
            <a:r>
              <a:rPr lang="en-US" sz="4000" dirty="0">
                <a:solidFill>
                  <a:schemeClr val="accent1">
                    <a:lumMod val="75000"/>
                  </a:schemeClr>
                </a:solidFill>
                <a:latin typeface="KS SUDIN" pitchFamily="18" charset="-34"/>
                <a:cs typeface="KS SUDIN" pitchFamily="18" charset="-34"/>
              </a:rPr>
              <a:t> </a:t>
            </a:r>
            <a:r>
              <a:rPr lang="th-TH" sz="4000" dirty="0">
                <a:solidFill>
                  <a:schemeClr val="accent1">
                    <a:lumMod val="75000"/>
                  </a:schemeClr>
                </a:solidFill>
                <a:latin typeface="KS SUDIN" pitchFamily="18" charset="-34"/>
                <a:cs typeface="KS SUDIN" pitchFamily="18" charset="-34"/>
              </a:rPr>
              <a:t> ได้จัดตั้งสภาองค์กรชุมชนตำบลบ้านหาด </a:t>
            </a:r>
            <a:r>
              <a:rPr lang="en-US" sz="4000" dirty="0"/>
              <a:t>  </a:t>
            </a:r>
            <a:r>
              <a:rPr lang="th-TH" sz="4400" b="1" dirty="0" smtClean="0">
                <a:solidFill>
                  <a:schemeClr val="accent1">
                    <a:lumMod val="75000"/>
                  </a:schemeClr>
                </a:solidFill>
                <a:latin typeface="KS SUDIN" pitchFamily="18" charset="-34"/>
                <a:cs typeface="KS SUDIN" pitchFamily="18" charset="-34"/>
              </a:rPr>
              <a:t>ตั้งอยู่ที่อาคารที่ทำการหลังเก่า </a:t>
            </a:r>
            <a:r>
              <a:rPr lang="th-TH" sz="4400" b="1" dirty="0" err="1" smtClean="0">
                <a:solidFill>
                  <a:schemeClr val="accent1">
                    <a:lumMod val="75000"/>
                  </a:schemeClr>
                </a:solidFill>
                <a:latin typeface="KS SUDIN" pitchFamily="18" charset="-34"/>
                <a:cs typeface="KS SUDIN" pitchFamily="18" charset="-34"/>
              </a:rPr>
              <a:t>อบต</a:t>
            </a:r>
            <a:r>
              <a:rPr lang="th-TH" sz="4400" b="1" dirty="0" smtClean="0">
                <a:solidFill>
                  <a:schemeClr val="accent1">
                    <a:lumMod val="75000"/>
                  </a:schemeClr>
                </a:solidFill>
                <a:latin typeface="KS SUDIN" pitchFamily="18" charset="-34"/>
                <a:cs typeface="KS SUDIN" pitchFamily="18" charset="-34"/>
              </a:rPr>
              <a:t>.บ้านหาด หมู่ที่ ๒ ตำบล บ้านหาด   อำเภอบ้านลาด   จังหวัดเพชรบุรี  76150</a:t>
            </a:r>
          </a:p>
          <a:p>
            <a:pPr>
              <a:buNone/>
            </a:pPr>
            <a:r>
              <a:rPr lang="th-TH" sz="4400" b="1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KS SUDIN" pitchFamily="18" charset="-34"/>
                <a:cs typeface="KS SUDIN" pitchFamily="18" charset="-34"/>
              </a:rPr>
              <a:t>               </a:t>
            </a:r>
            <a:r>
              <a:rPr lang="th-TH" sz="4400" b="1" dirty="0" smtClean="0">
                <a:solidFill>
                  <a:srgbClr val="00B050"/>
                </a:solidFill>
                <a:latin typeface="KS SUDIN" pitchFamily="18" charset="-34"/>
                <a:cs typeface="KS SUDIN" pitchFamily="18" charset="-34"/>
              </a:rPr>
              <a:t>นางรื่นจิต  เอมดี</a:t>
            </a:r>
          </a:p>
          <a:p>
            <a:pPr>
              <a:buNone/>
            </a:pPr>
            <a:r>
              <a:rPr lang="th-TH" sz="4400" b="1" dirty="0" smtClean="0">
                <a:solidFill>
                  <a:srgbClr val="00B050"/>
                </a:solidFill>
                <a:latin typeface="KS SUDIN" pitchFamily="18" charset="-34"/>
                <a:cs typeface="KS SUDIN" pitchFamily="18" charset="-34"/>
              </a:rPr>
              <a:t>   ประธานสภาองค์กรชุมชน</a:t>
            </a:r>
            <a:endParaRPr lang="en-US" sz="3600" b="1" dirty="0" smtClean="0">
              <a:solidFill>
                <a:srgbClr val="00B050"/>
              </a:solidFill>
              <a:latin typeface="KS SUDIN" pitchFamily="18" charset="-34"/>
              <a:cs typeface="KS SUDIN" pitchFamily="18" charset="-34"/>
            </a:endParaRPr>
          </a:p>
          <a:p>
            <a:pPr>
              <a:buNone/>
            </a:pPr>
            <a:endParaRPr lang="en-US" dirty="0" smtClean="0">
              <a:latin typeface="KS SUDIN" pitchFamily="18" charset="-34"/>
              <a:cs typeface="KS SUDIN" pitchFamily="18" charset="-34"/>
            </a:endParaRPr>
          </a:p>
          <a:p>
            <a:pPr>
              <a:buNone/>
            </a:pPr>
            <a:endParaRPr lang="th-TH" dirty="0">
              <a:latin typeface="KS SUDIN" pitchFamily="18" charset="-34"/>
              <a:cs typeface="KS SUDIN" pitchFamily="18" charset="-34"/>
            </a:endParaRPr>
          </a:p>
        </p:txBody>
      </p:sp>
      <p:pic>
        <p:nvPicPr>
          <p:cNvPr id="45057" name="Picture 1" descr="C:\Users\JJ\Pictures\untitled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-8140" y="1844990"/>
            <a:ext cx="3276364" cy="374441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5059" name="Picture 3" descr="http://t1.gstatic.com/images?q=tbn:ANd9GcRQAuu7iZFbaKA5zYqQD6nH-0AFXkL187YddPBcUFX4Io7N1HNm_A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020272" y="5229200"/>
            <a:ext cx="1859245" cy="146456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63316234"/>
      </p:ext>
    </p:extLst>
  </p:cSld>
  <p:clrMapOvr>
    <a:masterClrMapping/>
  </p:clrMapOvr>
  <p:transition spd="slow">
    <p:split orient="vert" dir="in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ไดอะแกรม 3"/>
          <p:cNvGraphicFramePr/>
          <p:nvPr>
            <p:extLst>
              <p:ext uri="{D42A27DB-BD31-4B8C-83A1-F6EECF244321}">
                <p14:modId xmlns:p14="http://schemas.microsoft.com/office/powerpoint/2010/main" val="2008774482"/>
              </p:ext>
            </p:extLst>
          </p:nvPr>
        </p:nvGraphicFramePr>
        <p:xfrm>
          <a:off x="566130" y="368300"/>
          <a:ext cx="8229600" cy="114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>
          <a:xfrm>
            <a:off x="3779912" y="1916832"/>
            <a:ext cx="4968552" cy="4536504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>
              <a:buNone/>
            </a:pPr>
            <a:r>
              <a:rPr lang="th-TH" sz="2800" dirty="0" smtClean="0"/>
              <a:t>   </a:t>
            </a:r>
          </a:p>
          <a:p>
            <a:pPr>
              <a:buNone/>
            </a:pPr>
            <a:r>
              <a:rPr lang="th-TH" sz="2800" b="1" dirty="0" smtClean="0">
                <a:solidFill>
                  <a:srgbClr val="00B0F0"/>
                </a:solidFill>
              </a:rPr>
              <a:t>   </a:t>
            </a:r>
            <a:r>
              <a:rPr lang="th-TH" sz="3200" dirty="0">
                <a:solidFill>
                  <a:srgbClr val="0099FF"/>
                </a:solidFill>
                <a:latin typeface="KS SUDIN" pitchFamily="18" charset="-34"/>
                <a:cs typeface="KS SUDIN" pitchFamily="18" charset="-34"/>
              </a:rPr>
              <a:t>ก่อตั้งขึ้น วันที่ 12 มกราคม 2552 </a:t>
            </a:r>
            <a:r>
              <a:rPr lang="th-TH" sz="3200" b="1" dirty="0" smtClean="0">
                <a:solidFill>
                  <a:srgbClr val="0099FF"/>
                </a:solidFill>
                <a:latin typeface="KS SUDIN" pitchFamily="18" charset="-34"/>
                <a:cs typeface="KS SUDIN" pitchFamily="18" charset="-34"/>
              </a:rPr>
              <a:t>ตั้งอยู่ที่อาคารที่ทำการ </a:t>
            </a:r>
            <a:r>
              <a:rPr lang="th-TH" sz="3200" b="1" dirty="0" err="1" smtClean="0">
                <a:solidFill>
                  <a:srgbClr val="0099FF"/>
                </a:solidFill>
                <a:latin typeface="KS SUDIN" pitchFamily="18" charset="-34"/>
                <a:cs typeface="KS SUDIN" pitchFamily="18" charset="-34"/>
              </a:rPr>
              <a:t>อบต</a:t>
            </a:r>
            <a:r>
              <a:rPr lang="th-TH" sz="3200" b="1" dirty="0" smtClean="0">
                <a:solidFill>
                  <a:srgbClr val="0099FF"/>
                </a:solidFill>
                <a:latin typeface="KS SUDIN" pitchFamily="18" charset="-34"/>
                <a:cs typeface="KS SUDIN" pitchFamily="18" charset="-34"/>
              </a:rPr>
              <a:t>.บ้านหาด หมู่ที่ 2 ตำบลบ้านหาด  จัดสวัสดิการเกิด แก่ ป่วย เสียชีวิต สาธารณะประโยชน์ ทุนการศึกษา ผู้ด้อยโอกาส</a:t>
            </a:r>
            <a:endParaRPr lang="en-US" sz="3200" b="1" dirty="0" smtClean="0">
              <a:solidFill>
                <a:srgbClr val="0099FF"/>
              </a:solidFill>
              <a:latin typeface="KS SUDIN" pitchFamily="18" charset="-34"/>
              <a:cs typeface="KS SUDIN" pitchFamily="18" charset="-34"/>
            </a:endParaRPr>
          </a:p>
          <a:p>
            <a:pPr>
              <a:buNone/>
            </a:pPr>
            <a:r>
              <a:rPr lang="th-TH" sz="3200" b="1" dirty="0" smtClean="0">
                <a:solidFill>
                  <a:srgbClr val="00B050"/>
                </a:solidFill>
                <a:latin typeface="KS SUDIN" pitchFamily="18" charset="-34"/>
                <a:cs typeface="KS SUDIN" pitchFamily="18" charset="-34"/>
              </a:rPr>
              <a:t>                  นายชำนาญ  นิลงาม</a:t>
            </a:r>
          </a:p>
          <a:p>
            <a:pPr>
              <a:buNone/>
            </a:pPr>
            <a:r>
              <a:rPr lang="th-TH" sz="3200" b="1" dirty="0" smtClean="0">
                <a:solidFill>
                  <a:srgbClr val="00B050"/>
                </a:solidFill>
                <a:latin typeface="KS SUDIN" pitchFamily="18" charset="-34"/>
                <a:cs typeface="KS SUDIN" pitchFamily="18" charset="-34"/>
              </a:rPr>
              <a:t>         ประธานกองทุนสวัสดิการชุมชน</a:t>
            </a:r>
            <a:endParaRPr lang="en-US" sz="3200" b="1" dirty="0" smtClean="0">
              <a:solidFill>
                <a:srgbClr val="00B050"/>
              </a:solidFill>
              <a:latin typeface="KS SUDIN" pitchFamily="18" charset="-34"/>
              <a:cs typeface="KS SUDIN" pitchFamily="18" charset="-34"/>
            </a:endParaRPr>
          </a:p>
          <a:p>
            <a:endParaRPr lang="th-TH" sz="2800" dirty="0"/>
          </a:p>
        </p:txBody>
      </p:sp>
      <p:sp>
        <p:nvSpPr>
          <p:cNvPr id="44034" name="AutoShape 2" descr="data:image/jpeg;base64,/9j/4AAQSkZJRgABAQAAAQABAAD/2wCEAAkGBhMSEBQUExIUFBUVFxUVFxgVFBcVGBcYFhUYFxUVFxUXHCYeGBkjGhcYHy8gIycpLC0sFR4xNTAqNSYrLCkBCQoKDgwOGg8PGiwkHyQsLC0sLCwqLCkqLCwsLCwsLCwpKSwpLCwpLCksLCwsLCkpLCwpLCksLCwpLCwpKSosLP/AABEIAL8BAQMBIgACEQEDEQH/xAAbAAEAAQUBAAAAAAAAAAAAAAAABgECAwQFB//EAEEQAAIBAwIEBAMGBAMHBAMAAAECAwAEERIhBQYxQRMiUWEycYEHFEJSkaEjYrHBM3KyFRYkNGOi4YKSwvElg9H/xAAZAQEAAwEBAAAAAAAAAAAAAAAAAQIDBAX/xAAoEQACAgICAgIBAwUAAAAAAAAAAQIRAyESMQRBE1FhIsHRBTJCcaH/2gAMAwEAAhEDEQA/APcaUpQClKUApSlAKUpQClKUApSlAKUNYpLlVBLEADqSRttnf6UBlpWivGoTn+Iu3qcdVDDr7EH61sQXaP8ACwbGRsc9Dg/uCPpUJpktNdmalKVJArFPdIgy7qo9WYKP1NZDUe43wu1nAnmjEnhhgoLZX4jtjIBbO37VDdKwZZec7QHAmDn/AKYL/wCkV0uHcUjnTVE4YA4PUEEdVYHcH2NQni3LkEkXiW6RIwB+EeVumpT+Ug99iMfSnKvGNM662ILgxvrOCSgLRs/bWoDIT3BU96zjlTdG7wtR5HoNKopzVa1MBSlKAUpSgFKUoBSlKAUpSgFKUoBSlKAUpSgFKUoBSlKAUpSgODzLx1otMUWPGlyQSMiNF+OZh3A6Ad2IHrUB43xKRLOdEd8xLHM52LM08un+K2NyUBz0G47AVuvxNbm6mfsz+EuengW5Gs5/mlPT0zVnJs7Sx3UwVCZpgE150aI1AGQNyBqziuXJlp36R2Y8f6U/bOZxC5uDdTp4JOYI5o107AaYS4z1IITTjOfLitngnMhjurSbURHOXhkDHp4kzOpA7YZgc+5qa29riPBcsWJYv0Jdupx0A6YA6YFee85ti0hBUBwWXbGxhbD4A2G+TmscWblNCUP0O2e0A1Wuby7xL7xaQzfnjVj88b/uDXSr0DjLWrk8Ps1RGhLK5BZipOcK7HSCD2wP1zXYqHcw8PuYXlmgaAaxgNJrDRFsBmHVSSQu7YAwo6VWStEo3bGOPSyx5ADMCDnKnuuG6fLpg1wuZeELGpnQqCujyMNSyEEeVh3BGfpmu0b4yRN4Tq7gAEn8JK7sQO4G+PbFaRga4e1MEv8ADjRpQ5UMC+BGgZc75Bcn0xXCqTtujsc6idnk6R2s4y66c6iqkklU1Hw1ydzhcAZ7Yrt1FJ+bJbVv+MhAiPSeDU6A+joRqT967PC+Ybe5z4MySY6gHcfNTuP0rvTTVo4jpUpSpApSlAKUpQClKUApSlAKUpQClKUApSlAKslmCqWY4ABJJ6AAZJNX1xuayPu+k9JJIIjg4yHmRWHyIyKAwScbuTEJo7YPGRqCFyszKejBNOBkb6Sc1u8D5hhu0LRPnBwykYdD6Mp3BrcdajHH+VMubm0bwboDIZdll/klXo2emT7Vh8yUqZaiXVxecuINBYXEi/EsbY9ifLn6Zz9Kxcoc0reQ6iNEqHRKn5HH9jg4+o7V172zWWN0YAq6spBGdmGDW5U8GteKeBG6b5+7BFI3IZvOf3k/7RXoPKdp4dpFEygDQCCHDBteSSMdOtcl/s0miuowih7cTq2Sw1iN10yKwPUKB19xXQDvwyUxzF5reTVLG6LlovNmUMg/DqYHIz16VxeRibho68eXdP6Ny6sZPFhthA5tijxyMGBUgx+XODqUgr196h/P91qnlA2S3jFuo/NLLgyH1JAJyf5fep1wziGVNz94Vo2DHYgxIAcKFYgEEAbg9SflmN8B5ZuZ+ILPcxtoykoZ8YyNJ2Xbc7Dp0zUYFtsrN/ZOOSrJoeH2yOCGEYJB2ILebT9M4ruVQChNdxzFa4fM/FzCiqA48QlS6xtJoXG5woPmPQdu56Vt3HMNuhIaVAV6gHJz2XAzlj+XrVLPjsUncowGSsgMbgE4B0tjbpv70BCbjmFnLw2Fk5aQaDK0ZhAyMam8u5Gc5J71m5b8SwsnWfQzLJpjCNnVrZVAz28xJ+VY+YuYWuZ4YkkhigSVHZ3njDuUbIwobKjO2/XvgVzucr15ZYbeANI3irIxTBHlwRggnOMkk+wryfKfKaxx6u2/9Ets9Aur2MOkLbmUOAMZU6Blgc7dDUP5m5ajt5Ens8wz58qIDiQ9MKMYzjcp0INb3OV0IWtZT0ScKT/LIrK37EVu8w8OBK3Kn+LGAFVslX1HAQgbqSW+IdM71h4mZRkr6ZLdmxydzcl7Gc4SaPaRPTtqX+U/sdjUkzXjvHpjFMt5b5jnjJFxH3Gk6WkIHWNjhc9DkH1r1PgnF0uYI5k6Ouceh/Ep9wdq9216Km/SqBqrQClKUApSlAKUpQClKUApSlAKUpQConzlfD7xYQA+Z7lJCP5YvNv9cfpUouJ1RWZiAqgsSegA3J/SvPOVQ1/xCW/fIijzFCD8sfspyfd/aobpWD0E1YRVxNWHrXnM1R5y0/3PmEY2S6ChgOmZBjOB/wBVf+416eK8j+0a4zxS1EfxqIunXU05KD9v3qec0c2paKEVTLPJtFEm7Mc7E46L+57e3fj/ALUZvs6fEuKJCoLZJYhURRlnY9FUd/n0HU4ri8cjOu3uJExo8SNwuZNKygDOAN9woOAetV4TZtH55313cqhpDn/DQnaOMD4UB29yCTVjqJJ5EkdgAtvIB1zoaXVt77b+oFWyQ5Q7EZVI43K/DLSF7YSxOk8yu6+IW8MyK2CBGThZNOGG2cVJ+L8dkRjHbwG4lUAsNYREB6amP4iBkKMnG+1Qy54YrWsaaivnS5hKqWZGf/ChVc6pWbSxO4wN/SurxFLwscRWMDT6vK7SNK+/wsyYXJ2HXbOxqKpaF29nSXmO905NgnyF0uf9GP3qn+8SXiSWy67e5K/4UuUY4IzpZfiU9CVPQ1xbHi8gH3VE+73EWCY3IfUhySYmbY9cjPatvmLhXi2hYk+PCPFjkACsroNXQHbOMEA4rn+WSdSNuCatGvd8HuSi640WOMA6CUWMMTpIwn4csDuTkJgnzGt634ZdyQnxGVQodNE0Yk1jfLZQ5XcDTj8vToBv8H4mb3hgkIwzxOGA6a1ypI9sjP1rd4DLlZB/OWA9BKqyf1Zv0raldGVujkz8cto4Y/FaMyFRlWXB1BRqyGGQc+orkR82Rrl1ghA/F4Lr4mPXSUXV8ga73EuCwXTNqVWKSYPiZkBIQFlRC4C4z2HauXxX7ObOTdI3hYDP8JyuSPQMSoNcmXx8bb5ezSNNU0Rb7QOZ47m3jWDzoW1FgD5dII0t+ViT0PpUz5G4p41rGrZ1xqgbPy8pzUDu+BC0aOQGSTxSxMcgERdIwdaSsv4lbGCNjmpzy3zLaPCTEBEV+ONsKyHP4iTv33zXHmxLHBJLS3ZnwlF/gkNxZI6srKCGUo2w3U9Rn0rzflCzK3Fxw+SR/DR2k0qdPiaSowzdQhUqSB1yankHMMLEYdMHoRIhB/eoHxGSMcWvZDKUiFuNboQSNaRLpU9NTdB71r4k+0mTpkl5Kug1zfNH5bVXjRACBGGRcSMnYA4Fdgc72PieH96i1Z04yeucYzjHWvOuXOFz3wjTS0HDkJIjzgy4J2ZhvISerdB0FZOeOIWtsiWtusQUt/xCxYD6VIKoz4OMn3JGOlejz3Q4+z1wGq15zwO+4vcjWhhtYgAI0kiZtS42Iz5jtgZOPlUg4fxW6hkSO98FhKwSOWHIGsgkI6NuM4OCPTHcVdTTdFaJNSqA1WrEClKUApSlAKUpQCqE1UmoTz5zmYsWtt5rmQhfLuY9XTb857Dt1oDmc+cckup14da7sxxMQdtt9BP5VG7fQVMeCcIjtoEhj+FB1PVmJyzH3J3rjcj8nizQs51XEn+I2c6R10A999ye5qUEVx5cnLSNEqBasF1cqiM7HCqCxPoAM1lbpUE5/uJJ5oeHw9ZcPIQeiaiN/YBSfoKyjHk6LdHCseIh57ji0y/w4zot0bbU+NMY/wDSu59yfStc2jvqubt3W4lwUIVtSKQShAHZlzgDoFI6hqkvG+CpJfWVgi/wLdDPIPXfC6vc6f8AvNTJ+HxlxIY1Lr0bAyucZwT0+EdPSvQWO1RSOThK6s4PAWchmkGGVYYyCc48OIM2/wDmkJrG8wa8jkizKoR45PDBYLk6lYkbHfUMA5pe8InJl1FWTxWkSHVpE4OCwkPrgeUdBpycg1ba4fxBaOYWb/GtnzEQcYLJgHwnxtqUFTVsklx4taKQVu0ZFtXSdDAYWMSyAB33CPjCsBllZcaQ2DlSQcVm4rbXUqnU8GcDSgjJU76hmQnUDkAggbECtm0v4Il8NoRav0AYKA3+WUeVj8zn2pxDiscak+LECMAB3xuegOMt+grjnKUdJnTFRe2iOOkaLEWt3tzDIrSTSnZQHZiisNm1M5ACjo3bpWGe/S5leSIlo0UapDqjCqoYPFGWGCZNQG49fautecTlcIiW8dwXVnaNZWB0qdnyygYOww2CT2xWOw5duZ5Uku1jt7aIh0tlYHLLujTMPLsd8ewooyk7YcoxVHS5Onka2bKgRhR4YAIC5UlolJJLKuw1H1I7VrcvcQjggkkQKcRW2UUgkytrGknJ8xYqN6kA4yjbRAy79V+D/wB52P0zUUXhUja9BOuAoY1B8jNDIzqCB1JRgN/zVq5pSSMlFtM6zcKeCHxQpluVVtwSRqkk1ylUOxxn5kIBXQnDkKUI+JdWoHdPxADqG6fKrW46rQJLGjyhyPKo3Tfz6vTTvkdcjFbF1IqAsxCqOpJ2H/msp3ZMWeZc8XrS8QCAbQRH9XAY/tgVHLBvEvgI1Rxp0nWoZSFXBYhtv/NSnmRknZotH3aWWXzvuWeMJlQTq2YqB5CM9OlcjhkVnE+FYtsdTMGBOOwAxgU6RGbJUao3oeUYlJkkitwFDOQELA6VLYwMDfp9akNzyGsv3ZTpSJVR50RdJllC4UHSANIGR9TjrmozcXcUt1bW8S/4roZC2T5A2Soye+kg+wxUt5s4g7lLK2OJphlyNvBh/ExPbPQd8ZqttL8/sUwrVs4fMnNsksn3HhykkDQXj2wF2KxnoijoX9sCutyj9nUdvplmxLN8Q/JGf5QfiP8AMa7XL3L0VpFoiG+2pj1c+p9vRegrr6v/AD/eqOfqJvX2W3V4kMbSSMERBksegH9z/WobwLiUnFL5ZgpS0tWLIDsXlwQrN6kAk4/Dt3Jrm84PPxO4+7WhV4YgpkcPiPxDn4nHXSOgGepNdI8lX3grHHxBYVUYWOGFo0H/AKg2tjn8R69a3xpR2zN2z0IGma8e4lwHjVojOt28kajWzCYnAXc+WTf9KlX2Yc0XN5FJ94w3hlQJAunVnOVONsjA6etdCafRmTilKVIFKUoBSlcfmbmJLOEyNux2RO7t2Hrjfc9v0oDm858zPEFt7Ya7qbZABnQveQ+ntn0J7Vq8ockLa5lmbxbl8kv1C6uoUnck9271scp8GMcfjTA/eZgWlY/EMnIjH5QBgYHoB2rvrXJly/4o0jEvFCaoKrXOXBrj8X4EzTRXMcvhPGrq5Kghozvgg+hGfkTuOtbnF+JLbwSTP8MaFzjvjoo9ycD61GOWONyzozXbkpcBsIoCpGrDSFB+I+XvnqSa6/HxSlckVab0jY5EjaYTXsgGq6bKad9MMYCoB3GSCcfKpU23f9a5H3a3iSKFJniSJdKpG5GQPzMBkn6964bcedGlZZ38JCAolCy6iPiJyA27EKAG7e9dsYyfop8cmbHNPDr55UktWh8iuoVwVYGVdDMGzg9iAehHcbVt2/LaNBCk4V5IkRS4yPhABKtnV+++9cuLnSbwwzWyFicKEmCat+wcHfuBn54G9Y4ftUtRgvDdJ84wfluDv9KnrtFHGS7M0l7Hq02sks8eMPlxLEGLqiRt4v5i3ZtgK37vlLxJI3ULEU3OlFBB/MpGxI6YYEY9KumktJ1V3gSIvkqZQLeUFT17MDkZG/oa1OIRyOpYyyMIRpOmVgHQ+ZZSExqOMqfdK44wjOVLR0R5fgz8VcWdwHjliiE6t4pmY6A8eCsoXOSxBK4yM4HpXL/3iE7AKDKmoDxrlCsWSG0mK2XBZSykBm2zgZ3rlcLuokuJCpRfhwxYZDYUndjnOST9Kuvb+HW+ZY9LOVP8RekkYdznV2kXOfVjXY/H/JPxe2ztRT+JMqCaYSElFk1hYwQmtR93A0FCBjBJPvXb5ckZ28QqF1KwbBGC6vhiPUEg7+mK8n4hzUSPDg88smgal7NjThfVyT19KnXDL2OK1htzPGqJGI5ZQ6+ZurxRb5ZiSQWA+WT0wzY4Ka4FckoxTo71pfxGVzCrK0gZslW8J9J0+LnoTnbsSMH0rDbldJnnkMpi1ElgESNkyHCw/hIx8TEnfY71ZxziMMP3eN3SJS6k5OlQkW6j2BfQu/vXKv72PxbuJk8eOaAXcaodQkeIaHUBT5s6Yzj51M460cePI3LfR57e8WeUePuHkumZT16gYH0zj/6ruxcKeKRg7rnZhhc5zk+vtUTHF7jOUEihCT5YchT3I8uV61lbiFySDK1xuSBphYFj+UM2Bn9enSuWUGzTJc6PQuBcEja9jkBDusDsSwGFYyAJpAxj4mG/apNwXl0Wwd2fxZ5TmWQjBY9lUfhQdAKjP2cg/eJ20uFWKJR4urUWYlzuw6AYG1Tw1nJ0q9m2O+KMMkoRWZjpVQWYnoANySewrzq74zPxic29sWitV3lkxguue/z7J36mt7mK5l4nObK3OIEINxMMlcjfQCNjj07n2FTHgnA4rWFYoV0qNyepY92Y9zUKoq/ZZuzJw3hMUESxxKFRBgAfuT6k9zW+KtAqJc480SBhZ2Q13MmQSu/hL3JPQN7n4Rue1Xxx5OysnRzudeYDdSrw61OppGCzOBkKowWUHvjqx9gO9TngvB47aBIY86UGN+pJ3Zj7k5NcbkzkqOxTOzzMPPJj/tXP4c/U96k9daSRmKUpUgUpSgKNXm0TG642wY61tk1ED4VcHAVfkzZJ7lfYVP8Ai16IYJZTjEaO+/8AKpNeefZHGTFcTNu7yBSfkus7/wCaQ/oKyyuostFWz0EU0mmP1qteeal2aoTTFWFamwcfmy1eazmhTGp1woYZBwQce2cYzXncHPqlws0TwyAhZMLlQRgFtOzL8unpXrUkIYenvUe47y1BJLE80KSDJjJI38wJXOOvmGPrXRg8iWJl1ra7OBxDjcESahPGwxtsyncbZDKMf03rk3PF7crEguIyOrHWPiLKD8vic7/2r0drdDH4ZUFNOnSRtpxjTg7YwKiU/wBltmX1Ayop/Argj6FlJA+tdS/qNqpI0fI4/FOMQAD+NHuNHlIbCsRqI09PKMfWufBdffrtIoSMalI1ZCBYvOf3AGMdxUxsPs8s4h8Gs5J1SYY4PQbDG3rjNd204VHHpCovlyRt01DBI+Y2qMnn800kS4uS2yyPhEpX/iL55M9QkMKL03wCpP71svw620afu0bDGk5Rdx74G9ZhET61esDfKuB5p+inCK7ZCZvsitZHLK8sYJ+EFWA9gXUn9TWdPsessbtOx9dar9cBa7XGuKTQXFvGoXTca4wWyMTDBXLAHYrlRsd8VuiKYjzRy5/lnQfuAD+1bx+RrsxbVmrwb7P7KAHTDqLKyFpCXJVtmHoMj0FRLhvCLOC/XVEEZXkVcu+0sU3k06jvmN42Arb4/wA5TRyOsc2hYiiPnTKQWJywwgyFAGdzjUKi/Fr8zv4hnIcrglWjGQOmQB19/QD0r08HhzyK0/5/6cuTIlpk845c+K2lU8REOAmAfHmwdKAHqibknpn/AC1FeOf/AI+SynjtzE8XlcZQiRSAGPkY4J8++B1HpUYtbpoZBIJnLLkBvFOQD1C9gK3OIcy+MESV5JYgwYqZAGz3GTuwIyM9s1efiyinKTV/VmcGlSRPOZeD386nRdoRkHR4QiyMhgNYJyPXPXFYV4ReSSIxjhjAuvvRHis7Bjs2MKFC47detb/D+aVLpHKqIsmBE8TmSM7bROxA0yDpuMH1qTxR4FeLJzjKmeguNaGMnv8AWo3zLxd3cWVqf48g87jpBEdmdv5iMgD3+Vd3ic0ip/CTVIdlzsoOCcsfT+5FaXLnARbRnJ1yyHXLIerse3+UdAKqqW2GbfA+CxWsKxQrhV/Vj3Zj3Jreqork8ycdW0t3lYZPwov53b4F/qT7A0ScmV6OdzlzcbZVhgHiXMuyKBnQD+MjufQd8Z6Cs3IfKP3SIyS+a4l3kbOSMnOjPffcnufkK1vs/wCXHUNeXJLXM/my3VEO4A9M+nYADtUzArvjHiqMmBVaUqxApSlAKUpQEV+0660cMmx+PRH9GcZ/bNav2b2Qj4dEe8heU59WYj+gFaP20XWLSFM/HLk/JEY/1xUi5cs/CtYE/LFGD89IJ/cmufyHUaLwR1gaoarSuQ0LWq3FX4qwmqslA1gvIi6EDcjDD/MpDL+4rPVQvpQWV8Md6tMI9BVcmrhU9kWVCVc1NVWk1JBU1jY0Y1Q1Flkjncd4Sl0qay6GNvERo20sr4IDDrnGc/SodxHlziZGkcSLR9yS0bAe5A329x9Kn7Jtt1rG1pq64PzGf61ZZZkqMfZwuVeEwW0AjXNywZ2LhA2S+zbnygYA2LGt/wD2ZCp/5S3U9d0jzn1wqn+tdJIdPRj+n9qtNuPUn61Z5ZUQoxv8Een5VtZHd3t4SX6+X07gasDb0rHHyNZZyLdD37/0O1SdYx6VkU1TlN9yLtxXSMNnHoXGNh0Gdh9Kzs+2wq01kA2qybqjN92YhVRWQx1QLVaJsoM/Wootl/tG/wBbb2tmxRR2lmHxt7quw+nvXY49cuUEEBxNPsG6+FH0kmPsBsPViK6fC+GJbwpFGMKigDPU+pPqSdyfU12YoUrMpM2wtVpStygpSlAKUpQClKGgPKvthm1XFrGTsFZiP87quf0U16PFHgAem36V5Rz1IJuNxp1CtbR/qwY/6q9ZRq5PIe0aQ6LiaGqZqlctlyh2ptR6tBqpai5elUMlUzVpq1ii4tVUNUVauNENF9VFWVUPVrKlSKt01fmhoDCRTVWRqx4qrLIVWqVTNLBdQirJrhUGXYKPViF/rXNuOabRBlrqAf8A7FJ/Rcmp39CzqKlbCiofN9plkNkMkp9I4yf9WKyDm26lXNvw6c+jTFYl+g6mto439GcmS2uFxzmQRusEOmS5k2VM5CeryY3CjrjrtWkODcRuR/HultlI+C3XLD2aRj/Q11eXuUYLMExqWcjDSOdTt9ew9hW0cX2Us3OF8N8MFmbXI+C7kYyR0AH4VHYf3JrfpSugqKUpQClKUApSlAKoarVDQHjNghueYGYdFmkfr2hGkfuor1sLXmP2VWuq9uZCMFVbY9jLJn+imvTdXtXH5HZpAqxq0VV6piuU0KMatzV1Wlaq0WQU1XVVner1FSiWNVXAVVRUW5h+0CKB/BhQ3E5OnQmcA9lJG5PsN/lWkYtvRRsljVguLuOIZkdEHq7BR/3EVwYOWrm4TXdXU0DsBmK2cIiegJIYs3qc4rDH9k1lqzIZ5j/1JSf9IH9a6Fgfsz5m3d8/WEfW6jP+TL/6Qa5p+1mwz8cp9xEf/wC127TkKwjOVtYyf5sv/qJrsJw2JRgRRgegRQP0xWiwojkQV/tXhbaG1uZfTCgf0yf2q9eauIy/4XCmXPeVyo+eCFOKn6oBsNvltTFSsMURyZAX/wBuydI7WH66iP1LVi/3L4pP/wAxxHQv5Ys//EIK9ExTFXWOK9DkyC232R2ucyvPMfV3A/0jP7127LkOxiIK2yZHdsv/AKia79KtSKmvBYRp8CIvbyqF/oKz4qhffHr0q6pBTFVpSgFKUoBSlKAUpSgFKUoBVDVa1uJXPhwyP00I7f8AtUn+1AQX7L03vnBzmYAZ74Ln/wCVTnTmoL9j/wDysxwc+NufXESf3z+tT0iuLNuReJjIqhWrnFWaqwZoihqhq81QmoaJMQ61lAqi1g4lfJBE8rnCIpZj327D3zsKRRLZG/tA5t+6Q6Iz/GlBCnHwL0Z/n2Hv8qr9m3J5tojPMv8AGl3Gd2jQ76cnfU3U/QVGuSuGvxK/kvJxmONgQp+HUN44wPRVwxHqR6164K9DHDijCTsrSlK1KilKUApSlAKUpQClKUApSlAKUpQClKUApSlAKUpQClKUArS43aNLbzRqQGeN0BPQFlIBPtvW7SgOXwHgyWtvHCg2Ubn8zH4mPzOa3mFZcVbprnnibLJmJkzVnh4rY0UZaz+F0SpGsapisvhGr/BFUWGT2X5JGsKg32uTMLOMA+Vphr366ULAY7jO/wBKn3g+9a15wOGZ43lQOY8lNW4BOMtp6Z2G9XxY2pbIlLRqck8J+72MCEYbSHf11v5mz774+ld2qCq12GQpSlAKUpQClKUApSlAKUpQClKUApSlAKUpQClKUApSlAKUpQH/2Q=="/>
          <p:cNvSpPr>
            <a:spLocks noChangeAspect="1" noChangeArrowheads="1"/>
          </p:cNvSpPr>
          <p:nvPr/>
        </p:nvSpPr>
        <p:spPr bwMode="auto">
          <a:xfrm>
            <a:off x="98425" y="-879475"/>
            <a:ext cx="2447925" cy="181927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pic>
        <p:nvPicPr>
          <p:cNvPr id="11271" name="Picture 7" descr="https://scontent.fbkk6-1.fna.fbcdn.net/v/t1.0-0/p526x296/13510859_246964789018757_4548520684466797691_n.jpg?oh=7de3661de35ec28928316ce59cfa63fc&amp;oe=58EAEDE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106" y="1392638"/>
            <a:ext cx="2733195" cy="273319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3" name="Picture 9" descr="ในภาพอาจจะมี 10 คน, สถานที่ในร่ม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933056"/>
            <a:ext cx="3312368" cy="24842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split orient="vert" dir="in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899592" y="908720"/>
            <a:ext cx="6978167" cy="998984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th-TH" sz="4400" dirty="0" smtClean="0">
                <a:solidFill>
                  <a:schemeClr val="bg1"/>
                </a:solidFill>
                <a:latin typeface="KS SUDIN" pitchFamily="18" charset="-34"/>
                <a:cs typeface="KS SUDIN" pitchFamily="18" charset="-34"/>
              </a:rPr>
              <a:t>กองทุนพัฒนาบทบาทสตรีตำบลบ้านหาด</a:t>
            </a:r>
            <a:endParaRPr lang="th-TH" sz="4400" dirty="0">
              <a:solidFill>
                <a:schemeClr val="bg1"/>
              </a:solidFill>
              <a:latin typeface="KS SUDIN" pitchFamily="18" charset="-34"/>
              <a:cs typeface="KS SUDIN" pitchFamily="18" charset="-34"/>
            </a:endParaRPr>
          </a:p>
        </p:txBody>
      </p:sp>
      <p:sp>
        <p:nvSpPr>
          <p:cNvPr id="3" name="AutoShape 2" descr="ผลการค้นหารูปภาพสำหรับ กองทุนพัฒนาบทบาทสตรี"/>
          <p:cNvSpPr>
            <a:spLocks noChangeAspect="1" noChangeArrowheads="1"/>
          </p:cNvSpPr>
          <p:nvPr/>
        </p:nvSpPr>
        <p:spPr bwMode="auto">
          <a:xfrm>
            <a:off x="190500" y="-2127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sp>
        <p:nvSpPr>
          <p:cNvPr id="4" name="AutoShape 4" descr="ผลการค้นหารูปภาพสำหรับ กองทุนพัฒนาบทบาทสตรี"/>
          <p:cNvSpPr>
            <a:spLocks noChangeAspect="1" noChangeArrowheads="1"/>
          </p:cNvSpPr>
          <p:nvPr/>
        </p:nvSpPr>
        <p:spPr bwMode="auto">
          <a:xfrm>
            <a:off x="342900" y="-603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pic>
        <p:nvPicPr>
          <p:cNvPr id="4101" name="Picture 5" descr="E:\75586_4550121599324_1707017619_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342" y="2227863"/>
            <a:ext cx="4283968" cy="3105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436096" y="5013176"/>
            <a:ext cx="27085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400" b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KS SUDIN" pitchFamily="18" charset="-34"/>
                <a:cs typeface="KS SUDIN" pitchFamily="18" charset="-34"/>
              </a:rPr>
              <a:t>นางสุนทรี ใจมีธรรม</a:t>
            </a:r>
          </a:p>
          <a:p>
            <a:pPr algn="ctr"/>
            <a:r>
              <a:rPr lang="th-TH" sz="2400" b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KS SUDIN" pitchFamily="18" charset="-34"/>
                <a:cs typeface="KS SUDIN" pitchFamily="18" charset="-34"/>
              </a:rPr>
              <a:t>ประธานกองทุนพัฒนาบทบาทสตรีตำบลบ้านหาด</a:t>
            </a:r>
            <a:endParaRPr lang="th-TH" sz="2400" b="1" dirty="0">
              <a:solidFill>
                <a:schemeClr val="accent6">
                  <a:lumMod val="60000"/>
                  <a:lumOff val="40000"/>
                </a:schemeClr>
              </a:solidFill>
              <a:latin typeface="KS SUDIN" pitchFamily="18" charset="-34"/>
              <a:cs typeface="KS SUDIN" pitchFamily="18" charset="-34"/>
            </a:endParaRPr>
          </a:p>
        </p:txBody>
      </p:sp>
      <p:pic>
        <p:nvPicPr>
          <p:cNvPr id="4102" name="Picture 6" descr="D:\รูปPictures\9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2229098"/>
            <a:ext cx="1973747" cy="25922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6280126"/>
      </p:ext>
    </p:extLst>
  </p:cSld>
  <p:clrMapOvr>
    <a:masterClrMapping/>
  </p:clrMapOvr>
  <p:transition spd="slow">
    <p:split orient="vert" dir="in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ไดอะแกรม 9"/>
          <p:cNvGraphicFramePr/>
          <p:nvPr>
            <p:extLst>
              <p:ext uri="{D42A27DB-BD31-4B8C-83A1-F6EECF244321}">
                <p14:modId xmlns:p14="http://schemas.microsoft.com/office/powerpoint/2010/main" val="287654633"/>
              </p:ext>
            </p:extLst>
          </p:nvPr>
        </p:nvGraphicFramePr>
        <p:xfrm>
          <a:off x="2123728" y="704088"/>
          <a:ext cx="5328592" cy="114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2532" name="Rectangle 3"/>
          <p:cNvSpPr>
            <a:spLocks noGrp="1" noChangeArrowheads="1"/>
          </p:cNvSpPr>
          <p:nvPr>
            <p:ph idx="1"/>
          </p:nvPr>
        </p:nvSpPr>
        <p:spPr>
          <a:xfrm>
            <a:off x="827584" y="2060848"/>
            <a:ext cx="6952828" cy="1783085"/>
          </a:xfrm>
        </p:spPr>
        <p:txBody>
          <a:bodyPr>
            <a:normAutofit/>
          </a:bodyPr>
          <a:lstStyle/>
          <a:p>
            <a:pPr algn="ctr" eaLnBrk="1" hangingPunct="1">
              <a:buFontTx/>
              <a:buNone/>
            </a:pPr>
            <a:r>
              <a:rPr lang="th-TH" dirty="0" smtClean="0"/>
              <a:t> </a:t>
            </a:r>
            <a:endParaRPr lang="th-TH" dirty="0" smtClean="0">
              <a:solidFill>
                <a:srgbClr val="FF6600"/>
              </a:solidFill>
            </a:endParaRPr>
          </a:p>
        </p:txBody>
      </p:sp>
      <p:pic>
        <p:nvPicPr>
          <p:cNvPr id="22533" name="Picture 4" descr="CTOON4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668344" y="4797152"/>
            <a:ext cx="1125984" cy="18062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4" name="Picture 6" descr="ETOON6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79512" y="4418682"/>
            <a:ext cx="1512168" cy="22825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 descr="P8050094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>
          <a:xfrm>
            <a:off x="935596" y="1700808"/>
            <a:ext cx="3157519" cy="236758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9" name="รูปภาพ 8" descr="http://m-culture.in.th/uploads/image/big_thumbnail/071512164719980104005031.JPG"/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004048" y="1619776"/>
            <a:ext cx="3227288" cy="237626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" name="สี่เหลี่ยมผืนผ้า 1"/>
          <p:cNvSpPr/>
          <p:nvPr/>
        </p:nvSpPr>
        <p:spPr>
          <a:xfrm>
            <a:off x="1907704" y="4350126"/>
            <a:ext cx="5544616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3200" dirty="0">
                <a:solidFill>
                  <a:srgbClr val="FF6600"/>
                </a:solidFill>
                <a:latin typeface="KS SUDIN" pitchFamily="18" charset="-34"/>
                <a:cs typeface="KS SUDIN" pitchFamily="18" charset="-34"/>
              </a:rPr>
              <a:t>วัดกุ่มตั้งอยู่หมู่ที่ </a:t>
            </a:r>
            <a:r>
              <a:rPr lang="en-US" sz="3200" dirty="0">
                <a:solidFill>
                  <a:srgbClr val="FF6600"/>
                </a:solidFill>
                <a:latin typeface="KS SUDIN" pitchFamily="18" charset="-34"/>
                <a:cs typeface="KS SUDIN" pitchFamily="18" charset="-34"/>
              </a:rPr>
              <a:t>2 </a:t>
            </a:r>
            <a:r>
              <a:rPr lang="th-TH" sz="3200" dirty="0">
                <a:solidFill>
                  <a:srgbClr val="FF6600"/>
                </a:solidFill>
                <a:latin typeface="KS SUDIN" pitchFamily="18" charset="-34"/>
                <a:cs typeface="KS SUDIN" pitchFamily="18" charset="-34"/>
              </a:rPr>
              <a:t>ตำบลบ้านหาด อำเภอบ้านลาด จังหวัดเพชรบุรี สร้างสมัยสมเด็จพระนั่งเกล้าเจ้าอยู่หัว รัชกาลที่ </a:t>
            </a:r>
            <a:r>
              <a:rPr lang="en-US" sz="3200" dirty="0">
                <a:solidFill>
                  <a:srgbClr val="FF6600"/>
                </a:solidFill>
                <a:latin typeface="KS SUDIN" pitchFamily="18" charset="-34"/>
                <a:cs typeface="KS SUDIN" pitchFamily="18" charset="-34"/>
              </a:rPr>
              <a:t>3 </a:t>
            </a:r>
            <a:r>
              <a:rPr lang="th-TH" sz="3200" dirty="0">
                <a:solidFill>
                  <a:srgbClr val="FF6600"/>
                </a:solidFill>
                <a:latin typeface="KS SUDIN" pitchFamily="18" charset="-34"/>
                <a:cs typeface="KS SUDIN" pitchFamily="18" charset="-34"/>
              </a:rPr>
              <a:t>แห่งราชวงศ์จักรี พ.ศ. </a:t>
            </a:r>
            <a:r>
              <a:rPr lang="en-US" sz="3200" dirty="0">
                <a:solidFill>
                  <a:srgbClr val="FF6600"/>
                </a:solidFill>
                <a:latin typeface="KS SUDIN" pitchFamily="18" charset="-34"/>
                <a:cs typeface="KS SUDIN" pitchFamily="18" charset="-34"/>
              </a:rPr>
              <a:t>2371 </a:t>
            </a:r>
            <a:r>
              <a:rPr lang="th-TH" sz="3200" dirty="0">
                <a:solidFill>
                  <a:srgbClr val="FF6600"/>
                </a:solidFill>
                <a:latin typeface="KS SUDIN" pitchFamily="18" charset="-34"/>
                <a:cs typeface="KS SUDIN" pitchFamily="18" charset="-34"/>
              </a:rPr>
              <a:t>สมัยสมเด็จพระสังฆราช (ด่อน) </a:t>
            </a:r>
          </a:p>
        </p:txBody>
      </p:sp>
    </p:spTree>
  </p:cSld>
  <p:clrMapOvr>
    <a:masterClrMapping/>
  </p:clrMapOvr>
  <p:transition spd="slow">
    <p:split orient="vert" dir="in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6" name="Text Box 5"/>
          <p:cNvSpPr txBox="1">
            <a:spLocks noChangeArrowheads="1"/>
          </p:cNvSpPr>
          <p:nvPr/>
        </p:nvSpPr>
        <p:spPr bwMode="auto">
          <a:xfrm>
            <a:off x="5148064" y="1412776"/>
            <a:ext cx="3528765" cy="1328023"/>
          </a:xfrm>
          <a:prstGeom prst="roundRect">
            <a:avLst/>
          </a:prstGeom>
          <a:solidFill>
            <a:srgbClr val="FF9933"/>
          </a:solidFill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th-TH" sz="7200" dirty="0" smtClean="0">
                <a:solidFill>
                  <a:schemeClr val="bg1"/>
                </a:solidFill>
                <a:latin typeface="KS SUDIN" pitchFamily="18" charset="-34"/>
                <a:cs typeface="KS SUDIN" pitchFamily="18" charset="-34"/>
              </a:rPr>
              <a:t>วัดเขาน้อย</a:t>
            </a:r>
            <a:endParaRPr lang="th-TH" sz="7200" dirty="0">
              <a:solidFill>
                <a:schemeClr val="bg1"/>
              </a:solidFill>
              <a:latin typeface="KS SUDIN" pitchFamily="18" charset="-34"/>
              <a:cs typeface="KS SUDIN" pitchFamily="18" charset="-34"/>
            </a:endParaRPr>
          </a:p>
        </p:txBody>
      </p:sp>
      <p:pic>
        <p:nvPicPr>
          <p:cNvPr id="11" name="รูปภาพ 10" descr="http://m-culture.in.th/uploads/image/big_thumbnail/02141111201126210180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969443"/>
            <a:ext cx="3816424" cy="25922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0" name="Picture 2" descr="J:\DCIM\104___05\IMG_027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0445" y="3573016"/>
            <a:ext cx="3456384" cy="25921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สี่เหลี่ยมผืนผ้า 1"/>
          <p:cNvSpPr/>
          <p:nvPr/>
        </p:nvSpPr>
        <p:spPr>
          <a:xfrm>
            <a:off x="521804" y="3573016"/>
            <a:ext cx="4572000" cy="304698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th-TH" sz="3200" dirty="0">
                <a:solidFill>
                  <a:srgbClr val="FF6600"/>
                </a:solidFill>
                <a:latin typeface="KS SUDIN" pitchFamily="18" charset="-34"/>
                <a:cs typeface="KS SUDIN" pitchFamily="18" charset="-34"/>
              </a:rPr>
              <a:t>วัดเขาน้อย ตั้งอยู่ที่บ้านหนองแก้ว หมู่ที่ </a:t>
            </a:r>
            <a:r>
              <a:rPr lang="en-US" sz="3200" dirty="0">
                <a:solidFill>
                  <a:srgbClr val="FF6600"/>
                </a:solidFill>
                <a:latin typeface="KS SUDIN" pitchFamily="18" charset="-34"/>
                <a:cs typeface="KS SUDIN" pitchFamily="18" charset="-34"/>
              </a:rPr>
              <a:t>5 </a:t>
            </a:r>
            <a:r>
              <a:rPr lang="th-TH" sz="3200" dirty="0">
                <a:solidFill>
                  <a:srgbClr val="FF6600"/>
                </a:solidFill>
                <a:latin typeface="KS SUDIN" pitchFamily="18" charset="-34"/>
                <a:cs typeface="KS SUDIN" pitchFamily="18" charset="-34"/>
              </a:rPr>
              <a:t>ตำบลบ้านหาด อำเภอบ้านลาด จังหวัดเพชรบุรี สังกัดคณะสงฆ์มหานิกาย ที่ดินตั้งวัดมีเนื้อที่ </a:t>
            </a:r>
            <a:r>
              <a:rPr lang="en-US" sz="3200" dirty="0">
                <a:solidFill>
                  <a:srgbClr val="FF6600"/>
                </a:solidFill>
                <a:latin typeface="KS SUDIN" pitchFamily="18" charset="-34"/>
                <a:cs typeface="KS SUDIN" pitchFamily="18" charset="-34"/>
              </a:rPr>
              <a:t>19 </a:t>
            </a:r>
            <a:r>
              <a:rPr lang="th-TH" sz="3200" dirty="0">
                <a:solidFill>
                  <a:srgbClr val="FF6600"/>
                </a:solidFill>
                <a:latin typeface="KS SUDIN" pitchFamily="18" charset="-34"/>
                <a:cs typeface="KS SUDIN" pitchFamily="18" charset="-34"/>
              </a:rPr>
              <a:t>ไร่ </a:t>
            </a:r>
            <a:r>
              <a:rPr lang="en-US" sz="3200" dirty="0">
                <a:solidFill>
                  <a:srgbClr val="FF6600"/>
                </a:solidFill>
                <a:latin typeface="KS SUDIN" pitchFamily="18" charset="-34"/>
                <a:cs typeface="KS SUDIN" pitchFamily="18" charset="-34"/>
              </a:rPr>
              <a:t>2 </a:t>
            </a:r>
            <a:r>
              <a:rPr lang="th-TH" sz="3200" dirty="0">
                <a:solidFill>
                  <a:srgbClr val="FF6600"/>
                </a:solidFill>
                <a:latin typeface="KS SUDIN" pitchFamily="18" charset="-34"/>
                <a:cs typeface="KS SUDIN" pitchFamily="18" charset="-34"/>
              </a:rPr>
              <a:t>งาน </a:t>
            </a:r>
            <a:r>
              <a:rPr lang="en-US" sz="3200" dirty="0">
                <a:solidFill>
                  <a:srgbClr val="FF6600"/>
                </a:solidFill>
                <a:latin typeface="KS SUDIN" pitchFamily="18" charset="-34"/>
                <a:cs typeface="KS SUDIN" pitchFamily="18" charset="-34"/>
              </a:rPr>
              <a:t>20 </a:t>
            </a:r>
            <a:r>
              <a:rPr lang="th-TH" sz="3200" dirty="0">
                <a:solidFill>
                  <a:srgbClr val="FF6600"/>
                </a:solidFill>
                <a:latin typeface="KS SUDIN" pitchFamily="18" charset="-34"/>
                <a:cs typeface="KS SUDIN" pitchFamily="18" charset="-34"/>
              </a:rPr>
              <a:t>ตารางวา วัดเขาน้อยตั้งเมื่อ พ.ศ.</a:t>
            </a:r>
            <a:r>
              <a:rPr lang="en-US" sz="3200" dirty="0">
                <a:solidFill>
                  <a:srgbClr val="FF6600"/>
                </a:solidFill>
                <a:latin typeface="KS SUDIN" pitchFamily="18" charset="-34"/>
                <a:cs typeface="KS SUDIN" pitchFamily="18" charset="-34"/>
              </a:rPr>
              <a:t>2280 </a:t>
            </a:r>
            <a:endParaRPr lang="th-TH" sz="3200" dirty="0">
              <a:solidFill>
                <a:srgbClr val="FF6600"/>
              </a:solidFill>
              <a:latin typeface="KS SUDIN" pitchFamily="18" charset="-34"/>
              <a:cs typeface="KS SUDIN" pitchFamily="18" charset="-34"/>
            </a:endParaRPr>
          </a:p>
        </p:txBody>
      </p:sp>
    </p:spTree>
  </p:cSld>
  <p:clrMapOvr>
    <a:masterClrMapping/>
  </p:clrMapOvr>
  <p:transition spd="slow">
    <p:split orient="vert" dir="in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77496" y="476673"/>
            <a:ext cx="8238226" cy="3848224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eaLnBrk="1" hangingPunct="1">
              <a:buFontTx/>
              <a:buNone/>
            </a:pPr>
            <a:r>
              <a:rPr lang="th-TH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KS SUDIN" pitchFamily="18" charset="-34"/>
                <a:cs typeface="KS SUDIN" pitchFamily="18" charset="-34"/>
              </a:rPr>
              <a:t>แหล่งเรียนรู้กลุ่มแม่บ้านไร่หัวลุ่ม      </a:t>
            </a:r>
            <a:r>
              <a:rPr lang="th-TH" sz="4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KS SUDIN" pitchFamily="18" charset="-34"/>
                <a:cs typeface="KS SUDIN" pitchFamily="18" charset="-34"/>
              </a:rPr>
              <a:t> </a:t>
            </a:r>
            <a:endParaRPr lang="th-TH" sz="4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KS SUDIN" pitchFamily="18" charset="-34"/>
              <a:cs typeface="KS SUDIN" pitchFamily="18" charset="-34"/>
            </a:endParaRPr>
          </a:p>
          <a:p>
            <a:pPr eaLnBrk="1" hangingPunct="1">
              <a:buFontTx/>
              <a:buNone/>
            </a:pPr>
            <a:r>
              <a:rPr lang="th-TH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KS SUDIN" pitchFamily="18" charset="-34"/>
                <a:cs typeface="KS SUDIN" pitchFamily="18" charset="-34"/>
              </a:rPr>
              <a:t>สถานที่ตั้ง : </a:t>
            </a:r>
            <a:r>
              <a:rPr lang="en-US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KS SUDIN" pitchFamily="18" charset="-34"/>
                <a:cs typeface="KS SUDIN" pitchFamily="18" charset="-34"/>
              </a:rPr>
              <a:t>99</a:t>
            </a:r>
            <a:r>
              <a:rPr lang="th-TH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KS SUDIN" pitchFamily="18" charset="-34"/>
                <a:cs typeface="KS SUDIN" pitchFamily="18" charset="-34"/>
              </a:rPr>
              <a:t> หนองแก้ว หมู่ </a:t>
            </a:r>
            <a:r>
              <a:rPr lang="en-US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KS SUDIN" pitchFamily="18" charset="-34"/>
                <a:cs typeface="KS SUDIN" pitchFamily="18" charset="-34"/>
              </a:rPr>
              <a:t>5</a:t>
            </a:r>
            <a:r>
              <a:rPr lang="th-TH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KS SUDIN" pitchFamily="18" charset="-34"/>
                <a:cs typeface="KS SUDIN" pitchFamily="18" charset="-34"/>
              </a:rPr>
              <a:t>                  </a:t>
            </a:r>
          </a:p>
          <a:p>
            <a:pPr eaLnBrk="1" hangingPunct="1">
              <a:buFontTx/>
              <a:buNone/>
            </a:pPr>
            <a:r>
              <a:rPr lang="th-TH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KS SUDIN" pitchFamily="18" charset="-34"/>
                <a:cs typeface="KS SUDIN" pitchFamily="18" charset="-34"/>
              </a:rPr>
              <a:t>ตำบลบ้านหาด  อำเภอบ้านลาด     </a:t>
            </a:r>
          </a:p>
          <a:p>
            <a:pPr eaLnBrk="1" hangingPunct="1">
              <a:buFontTx/>
              <a:buNone/>
            </a:pPr>
            <a:r>
              <a:rPr lang="th-TH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KS SUDIN" pitchFamily="18" charset="-34"/>
                <a:cs typeface="KS SUDIN" pitchFamily="18" charset="-34"/>
              </a:rPr>
              <a:t>จังหวัดเพชรบุรี </a:t>
            </a:r>
            <a:r>
              <a:rPr lang="en-US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KS SUDIN" pitchFamily="18" charset="-34"/>
                <a:cs typeface="KS SUDIN" pitchFamily="18" charset="-34"/>
              </a:rPr>
              <a:t>76150</a:t>
            </a:r>
            <a:r>
              <a:rPr lang="th-TH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KS SUDIN" pitchFamily="18" charset="-34"/>
                <a:cs typeface="KS SUDIN" pitchFamily="18" charset="-34"/>
              </a:rPr>
              <a:t> </a:t>
            </a:r>
          </a:p>
          <a:p>
            <a:pPr eaLnBrk="1" hangingPunct="1">
              <a:buFontTx/>
              <a:buNone/>
            </a:pPr>
            <a:r>
              <a:rPr lang="th-TH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KS SUDIN" pitchFamily="18" charset="-34"/>
                <a:cs typeface="KS SUDIN" pitchFamily="18" charset="-34"/>
              </a:rPr>
              <a:t> กลุ่ม : นางนกแก้ว แจ้ง</a:t>
            </a:r>
            <a:r>
              <a:rPr lang="th-TH" sz="32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KS SUDIN" pitchFamily="18" charset="-34"/>
                <a:cs typeface="KS SUDIN" pitchFamily="18" charset="-34"/>
              </a:rPr>
              <a:t>ฉิม</a:t>
            </a:r>
            <a:r>
              <a:rPr lang="th-TH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KS SUDIN" pitchFamily="18" charset="-34"/>
                <a:cs typeface="KS SUDIN" pitchFamily="18" charset="-34"/>
              </a:rPr>
              <a:t/>
            </a:r>
            <a:br>
              <a:rPr lang="th-TH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KS SUDIN" pitchFamily="18" charset="-34"/>
                <a:cs typeface="KS SUDIN" pitchFamily="18" charset="-34"/>
              </a:rPr>
            </a:br>
            <a:r>
              <a:rPr lang="th-TH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KS SUDIN" pitchFamily="18" charset="-34"/>
                <a:cs typeface="KS SUDIN" pitchFamily="18" charset="-34"/>
              </a:rPr>
              <a:t>โทร :08-1365-8551, 0-3278-9040 </a:t>
            </a:r>
            <a:r>
              <a:rPr lang="en-US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KS SUDIN" pitchFamily="18" charset="-34"/>
                <a:cs typeface="KS SUDIN" pitchFamily="18" charset="-34"/>
              </a:rPr>
              <a:t/>
            </a:r>
            <a:br>
              <a:rPr lang="en-US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KS SUDIN" pitchFamily="18" charset="-34"/>
                <a:cs typeface="KS SUDIN" pitchFamily="18" charset="-34"/>
              </a:rPr>
            </a:br>
            <a:r>
              <a:rPr lang="th-TH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KS SUDIN" pitchFamily="18" charset="-34"/>
                <a:cs typeface="KS SUDIN" pitchFamily="18" charset="-34"/>
              </a:rPr>
              <a:t> </a:t>
            </a:r>
          </a:p>
        </p:txBody>
      </p:sp>
      <p:pic>
        <p:nvPicPr>
          <p:cNvPr id="39939" name="Picture 5" descr="760600845201-5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69090" y="4305944"/>
            <a:ext cx="2255038" cy="256969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2" descr="J:\DCIM\104___05\IMG_028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19" y="4433665"/>
            <a:ext cx="2882309" cy="2161635"/>
          </a:xfrm>
          <a:prstGeom prst="ellipse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  <a:effectLst>
            <a:softEdge rad="112500"/>
          </a:effectLst>
        </p:spPr>
      </p:pic>
      <p:pic>
        <p:nvPicPr>
          <p:cNvPr id="6" name="Picture 3" descr="J:\DCIM\104___05\IMG_027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84168" y="4266406"/>
            <a:ext cx="2987824" cy="2240766"/>
          </a:xfrm>
          <a:prstGeom prst="ellipse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  <a:effectLst>
            <a:softEdge rad="112500"/>
          </a:effectLst>
        </p:spPr>
      </p:pic>
      <p:pic>
        <p:nvPicPr>
          <p:cNvPr id="13314" name="Picture 2" descr="D:\งาน100ปีตำบลบ้านหาด\งานเย็น อบต.บ้านหาด\0010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980728"/>
            <a:ext cx="3744416" cy="279665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split orient="vert" dir="in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585182" y="980728"/>
            <a:ext cx="7416800" cy="467995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 eaLnBrk="1" hangingPunct="1">
              <a:buFontTx/>
              <a:buNone/>
            </a:pPr>
            <a:r>
              <a:rPr lang="th-TH" sz="4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KS SUDIN" pitchFamily="18" charset="-34"/>
                <a:cs typeface="KS SUDIN" pitchFamily="18" charset="-34"/>
              </a:rPr>
              <a:t> แหล่งเรียนรู้กลุ่มวิ</a:t>
            </a:r>
            <a:r>
              <a:rPr lang="th-TH" sz="4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KS SUDIN" pitchFamily="18" charset="-34"/>
                <a:cs typeface="KS SUDIN" pitchFamily="18" charset="-34"/>
              </a:rPr>
              <a:t>สาหิจชุม</a:t>
            </a:r>
            <a:r>
              <a:rPr lang="th-TH" sz="4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KS SUDIN" pitchFamily="18" charset="-34"/>
                <a:cs typeface="KS SUDIN" pitchFamily="18" charset="-34"/>
              </a:rPr>
              <a:t>ชนวังตาล</a:t>
            </a:r>
            <a:endParaRPr lang="th-TH" sz="40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KS SUDIN" pitchFamily="18" charset="-34"/>
              <a:cs typeface="KS SUDIN" pitchFamily="18" charset="-34"/>
            </a:endParaRPr>
          </a:p>
          <a:p>
            <a:pPr algn="ctr" eaLnBrk="1" hangingPunct="1">
              <a:buFontTx/>
              <a:buNone/>
            </a:pPr>
            <a:r>
              <a:rPr lang="th-TH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KS SUDIN" pitchFamily="18" charset="-34"/>
                <a:cs typeface="KS SUDIN" pitchFamily="18" charset="-34"/>
              </a:rPr>
              <a:t>สถานที่ตั้ง : เลขที่ </a:t>
            </a:r>
            <a:r>
              <a:rPr lang="en-US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KS SUDIN" pitchFamily="18" charset="-34"/>
                <a:cs typeface="KS SUDIN" pitchFamily="18" charset="-34"/>
              </a:rPr>
              <a:t> 29</a:t>
            </a:r>
            <a:r>
              <a:rPr lang="th-TH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KS SUDIN" pitchFamily="18" charset="-34"/>
                <a:cs typeface="KS SUDIN" pitchFamily="18" charset="-34"/>
              </a:rPr>
              <a:t>  บ้านช่องแค หมู่ </a:t>
            </a:r>
            <a:r>
              <a:rPr lang="en-US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KS SUDIN" pitchFamily="18" charset="-34"/>
                <a:cs typeface="KS SUDIN" pitchFamily="18" charset="-34"/>
              </a:rPr>
              <a:t>3</a:t>
            </a:r>
            <a:r>
              <a:rPr lang="th-TH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KS SUDIN" pitchFamily="18" charset="-34"/>
                <a:cs typeface="KS SUDIN" pitchFamily="18" charset="-34"/>
              </a:rPr>
              <a:t>             </a:t>
            </a:r>
          </a:p>
          <a:p>
            <a:pPr algn="ctr" eaLnBrk="1" hangingPunct="1">
              <a:buFontTx/>
              <a:buNone/>
            </a:pPr>
            <a:r>
              <a:rPr lang="th-TH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KS SUDIN" pitchFamily="18" charset="-34"/>
                <a:cs typeface="KS SUDIN" pitchFamily="18" charset="-34"/>
              </a:rPr>
              <a:t> ตำบลบ้านหาด      อำเภอบ้านลาด จังหวัดเพชรบุรี </a:t>
            </a:r>
            <a:r>
              <a:rPr lang="en-US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KS SUDIN" pitchFamily="18" charset="-34"/>
                <a:cs typeface="KS SUDIN" pitchFamily="18" charset="-34"/>
              </a:rPr>
              <a:t>76150</a:t>
            </a:r>
            <a:r>
              <a:rPr lang="th-TH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KS SUDIN" pitchFamily="18" charset="-34"/>
                <a:cs typeface="KS SUDIN" pitchFamily="18" charset="-34"/>
              </a:rPr>
              <a:t> </a:t>
            </a:r>
            <a:br>
              <a:rPr lang="th-TH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KS SUDIN" pitchFamily="18" charset="-34"/>
                <a:cs typeface="KS SUDIN" pitchFamily="18" charset="-34"/>
              </a:rPr>
            </a:br>
            <a:r>
              <a:rPr lang="th-TH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KS SUDIN" pitchFamily="18" charset="-34"/>
                <a:cs typeface="KS SUDIN" pitchFamily="18" charset="-34"/>
              </a:rPr>
              <a:t> กลุ่ม : นาง</a:t>
            </a:r>
            <a:r>
              <a:rPr lang="th-TH" sz="32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KS SUDIN" pitchFamily="18" charset="-34"/>
                <a:cs typeface="KS SUDIN" pitchFamily="18" charset="-34"/>
              </a:rPr>
              <a:t>อารีย์</a:t>
            </a:r>
            <a:r>
              <a:rPr lang="th-TH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KS SUDIN" pitchFamily="18" charset="-34"/>
                <a:cs typeface="KS SUDIN" pitchFamily="18" charset="-34"/>
              </a:rPr>
              <a:t>  มีลิ    โทร :08-6527-6103 </a:t>
            </a:r>
            <a:r>
              <a:rPr lang="en-US" sz="1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KS SUDIN" pitchFamily="18" charset="-34"/>
                <a:cs typeface="KS SUDIN" pitchFamily="18" charset="-34"/>
              </a:rPr>
              <a:t/>
            </a:r>
            <a:br>
              <a:rPr lang="en-US" sz="1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KS SUDIN" pitchFamily="18" charset="-34"/>
                <a:cs typeface="KS SUDIN" pitchFamily="18" charset="-34"/>
              </a:rPr>
            </a:br>
            <a:endParaRPr lang="th-TH" sz="18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KS SUDIN" pitchFamily="18" charset="-34"/>
              <a:cs typeface="KS SUDIN" pitchFamily="18" charset="-34"/>
            </a:endParaRPr>
          </a:p>
        </p:txBody>
      </p:sp>
      <p:graphicFrame>
        <p:nvGraphicFramePr>
          <p:cNvPr id="138259" name="Group 19"/>
          <p:cNvGraphicFramePr>
            <a:graphicFrameLocks noGrp="1"/>
          </p:cNvGraphicFramePr>
          <p:nvPr/>
        </p:nvGraphicFramePr>
        <p:xfrm>
          <a:off x="3336925" y="-7192963"/>
          <a:ext cx="416560" cy="1768475"/>
        </p:xfrm>
        <a:graphic>
          <a:graphicData uri="http://schemas.openxmlformats.org/drawingml/2006/table">
            <a:tbl>
              <a:tblPr/>
              <a:tblGrid>
                <a:gridCol w="208280"/>
                <a:gridCol w="208280"/>
              </a:tblGrid>
              <a:tr h="1768475">
                <a:tc>
                  <a:txBody>
                    <a:bodyPr/>
                    <a:lstStyle/>
                    <a:p>
                      <a:endParaRPr lang="th-TH"/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th-TH" dirty="0"/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0966" name="Picture 18" descr="760600764901-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462" y="692696"/>
            <a:ext cx="2520280" cy="1800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3" descr="E:\Master\Pictures\DSCF503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2391" y="4334148"/>
            <a:ext cx="2592288" cy="19417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7" name="Picture 2" descr="E:\Master\Pictures\cms62img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857" y="4319771"/>
            <a:ext cx="2660650" cy="1970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E:\Master\Pictures\DSCF505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6062" y="4253554"/>
            <a:ext cx="2807477" cy="21029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</p:cSld>
  <p:clrMapOvr>
    <a:masterClrMapping/>
  </p:clrMapOvr>
  <p:transition spd="slow">
    <p:split orient="vert" dir="in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67544" y="663932"/>
            <a:ext cx="8424936" cy="439248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 eaLnBrk="1" hangingPunct="1">
              <a:buFontTx/>
              <a:buNone/>
            </a:pPr>
            <a:r>
              <a:rPr lang="th-TH" sz="2000" dirty="0" smtClean="0">
                <a:solidFill>
                  <a:schemeClr val="accent1">
                    <a:lumMod val="75000"/>
                  </a:schemeClr>
                </a:solidFill>
                <a:latin typeface="KS SUDIN" pitchFamily="18" charset="-34"/>
                <a:cs typeface="KS SUDIN" pitchFamily="18" charset="-34"/>
              </a:rPr>
              <a:t>    </a:t>
            </a:r>
            <a:r>
              <a:rPr lang="th-TH" sz="6000" dirty="0" smtClean="0">
                <a:solidFill>
                  <a:schemeClr val="accent1">
                    <a:lumMod val="75000"/>
                  </a:schemeClr>
                </a:solidFill>
                <a:latin typeface="KS SUDIN" pitchFamily="18" charset="-34"/>
                <a:cs typeface="KS SUDIN" pitchFamily="18" charset="-34"/>
              </a:rPr>
              <a:t> </a:t>
            </a:r>
            <a:r>
              <a:rPr lang="th-TH" sz="4800" b="1" dirty="0" smtClean="0">
                <a:solidFill>
                  <a:schemeClr val="accent1">
                    <a:lumMod val="75000"/>
                  </a:schemeClr>
                </a:solidFill>
                <a:latin typeface="KS SUDIN" pitchFamily="18" charset="-34"/>
                <a:cs typeface="KS SUDIN" pitchFamily="18" charset="-34"/>
              </a:rPr>
              <a:t>แหล่งเรียนรู้กลุ่มกลึงไม้ตาล</a:t>
            </a:r>
          </a:p>
          <a:p>
            <a:pPr algn="ctr" eaLnBrk="1" hangingPunct="1">
              <a:buFontTx/>
              <a:buNone/>
            </a:pPr>
            <a:r>
              <a:rPr lang="th-TH" sz="3200" dirty="0" smtClean="0">
                <a:solidFill>
                  <a:schemeClr val="accent1">
                    <a:lumMod val="75000"/>
                  </a:schemeClr>
                </a:solidFill>
                <a:latin typeface="KS SUDIN" pitchFamily="18" charset="-34"/>
                <a:cs typeface="KS SUDIN" pitchFamily="18" charset="-34"/>
              </a:rPr>
              <a:t>สถานที่ตั้ง : </a:t>
            </a:r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  <a:latin typeface="KS SUDIN" pitchFamily="18" charset="-34"/>
                <a:cs typeface="KS SUDIN" pitchFamily="18" charset="-34"/>
              </a:rPr>
              <a:t>107/1</a:t>
            </a:r>
            <a:r>
              <a:rPr lang="th-TH" sz="3200" dirty="0" smtClean="0">
                <a:solidFill>
                  <a:schemeClr val="accent1">
                    <a:lumMod val="75000"/>
                  </a:schemeClr>
                </a:solidFill>
                <a:latin typeface="KS SUDIN" pitchFamily="18" charset="-34"/>
                <a:cs typeface="KS SUDIN" pitchFamily="18" charset="-34"/>
              </a:rPr>
              <a:t> หมู่ </a:t>
            </a:r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  <a:latin typeface="KS SUDIN" pitchFamily="18" charset="-34"/>
                <a:cs typeface="KS SUDIN" pitchFamily="18" charset="-34"/>
              </a:rPr>
              <a:t>1</a:t>
            </a:r>
            <a:r>
              <a:rPr lang="th-TH" sz="3200" dirty="0" smtClean="0">
                <a:solidFill>
                  <a:schemeClr val="accent1">
                    <a:lumMod val="75000"/>
                  </a:schemeClr>
                </a:solidFill>
                <a:latin typeface="KS SUDIN" pitchFamily="18" charset="-34"/>
                <a:cs typeface="KS SUDIN" pitchFamily="18" charset="-34"/>
              </a:rPr>
              <a:t> บ้านดอนสะพัง  </a:t>
            </a:r>
          </a:p>
          <a:p>
            <a:pPr algn="ctr" eaLnBrk="1" hangingPunct="1">
              <a:buFontTx/>
              <a:buNone/>
            </a:pPr>
            <a:r>
              <a:rPr lang="th-TH" sz="3200" dirty="0" smtClean="0">
                <a:solidFill>
                  <a:schemeClr val="accent1">
                    <a:lumMod val="75000"/>
                  </a:schemeClr>
                </a:solidFill>
                <a:latin typeface="KS SUDIN" pitchFamily="18" charset="-34"/>
                <a:cs typeface="KS SUDIN" pitchFamily="18" charset="-34"/>
              </a:rPr>
              <a:t> ตำบลบ้านหาด อำเภอบ้านลาด จังหวัดเพชรบุรี </a:t>
            </a:r>
            <a:r>
              <a:rPr lang="en-US" sz="3200" dirty="0" smtClean="0">
                <a:solidFill>
                  <a:schemeClr val="accent1">
                    <a:lumMod val="75000"/>
                  </a:schemeClr>
                </a:solidFill>
                <a:latin typeface="KS SUDIN" pitchFamily="18" charset="-34"/>
                <a:cs typeface="KS SUDIN" pitchFamily="18" charset="-34"/>
              </a:rPr>
              <a:t> </a:t>
            </a:r>
            <a:endParaRPr lang="th-TH" sz="3200" dirty="0" smtClean="0">
              <a:solidFill>
                <a:schemeClr val="accent1">
                  <a:lumMod val="75000"/>
                </a:schemeClr>
              </a:solidFill>
              <a:latin typeface="KS SUDIN" pitchFamily="18" charset="-34"/>
              <a:cs typeface="KS SUDIN" pitchFamily="18" charset="-34"/>
            </a:endParaRPr>
          </a:p>
          <a:p>
            <a:pPr eaLnBrk="1" hangingPunct="1">
              <a:buFontTx/>
              <a:buNone/>
            </a:pPr>
            <a:r>
              <a:rPr lang="th-TH" sz="3200" dirty="0" smtClean="0">
                <a:solidFill>
                  <a:schemeClr val="accent1">
                    <a:lumMod val="75000"/>
                  </a:schemeClr>
                </a:solidFill>
                <a:latin typeface="KS SUDIN" pitchFamily="18" charset="-34"/>
                <a:cs typeface="KS SUDIN" pitchFamily="18" charset="-34"/>
              </a:rPr>
              <a:t>           กลุ่ม : นายปิ่น </a:t>
            </a:r>
            <a:r>
              <a:rPr lang="th-TH" sz="3200" dirty="0" err="1" smtClean="0">
                <a:solidFill>
                  <a:schemeClr val="accent1">
                    <a:lumMod val="75000"/>
                  </a:schemeClr>
                </a:solidFill>
                <a:latin typeface="KS SUDIN" pitchFamily="18" charset="-34"/>
                <a:cs typeface="KS SUDIN" pitchFamily="18" charset="-34"/>
              </a:rPr>
              <a:t>แค้มวงศ์</a:t>
            </a:r>
            <a:r>
              <a:rPr lang="th-TH" sz="3200" dirty="0" smtClean="0">
                <a:solidFill>
                  <a:schemeClr val="accent1">
                    <a:lumMod val="75000"/>
                  </a:schemeClr>
                </a:solidFill>
                <a:latin typeface="KS SUDIN" pitchFamily="18" charset="-34"/>
                <a:cs typeface="KS SUDIN" pitchFamily="18" charset="-34"/>
              </a:rPr>
              <a:t>    โทร :0 3242 4842, 08 1005 3816 </a:t>
            </a:r>
          </a:p>
        </p:txBody>
      </p:sp>
      <p:pic>
        <p:nvPicPr>
          <p:cNvPr id="41987" name="Picture 5" descr="FA141048_2761-grou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476672"/>
            <a:ext cx="1952796" cy="273630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3" descr="D:\ศิริณรวี\Camera\Facebook\FB_IMG_144472901673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3645024"/>
            <a:ext cx="2088233" cy="27843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6" name="Picture 2" descr="D:\ศิริณรวี\Camera\Facebook\FB_IMG_144039747895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645024"/>
            <a:ext cx="2160240" cy="28803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42" name="Picture 2" descr="D:\งาน100ปีตำบลบ้านหาด\New folder (2)\DSCN0215 - Copy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6327" y="3681079"/>
            <a:ext cx="3617881" cy="271382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split orient="vert" dir="in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95536" y="932915"/>
            <a:ext cx="7704856" cy="386423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hangingPunct="1">
              <a:buFontTx/>
              <a:buNone/>
            </a:pPr>
            <a:r>
              <a:rPr lang="th-TH" sz="1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KS SUDIN" pitchFamily="18" charset="-34"/>
                <a:cs typeface="KS SUDIN" pitchFamily="18" charset="-34"/>
              </a:rPr>
              <a:t>   </a:t>
            </a:r>
            <a:r>
              <a:rPr lang="th-TH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KS SUDIN" pitchFamily="18" charset="-34"/>
                <a:cs typeface="KS SUDIN" pitchFamily="18" charset="-34"/>
              </a:rPr>
              <a:t> แหล่งเรียนรู้กลุ่มแม่บ้านเกษตรกรดอนเจริญ</a:t>
            </a:r>
            <a:endParaRPr lang="th-TH" sz="1400" b="1" u="sng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KS SUDIN" pitchFamily="18" charset="-34"/>
              <a:cs typeface="KS SUDIN" pitchFamily="18" charset="-34"/>
            </a:endParaRPr>
          </a:p>
          <a:p>
            <a:pPr algn="ctr" eaLnBrk="1" hangingPunct="1">
              <a:buFontTx/>
              <a:buNone/>
            </a:pPr>
            <a:r>
              <a:rPr lang="th-TH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KS SUDIN" pitchFamily="18" charset="-34"/>
                <a:cs typeface="KS SUDIN" pitchFamily="18" charset="-34"/>
              </a:rPr>
              <a:t>สถานที่ตั้ง : </a:t>
            </a:r>
            <a:r>
              <a:rPr lang="en-US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KS SUDIN" pitchFamily="18" charset="-34"/>
                <a:cs typeface="KS SUDIN" pitchFamily="18" charset="-34"/>
              </a:rPr>
              <a:t>105</a:t>
            </a:r>
            <a:r>
              <a:rPr lang="th-TH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KS SUDIN" pitchFamily="18" charset="-34"/>
                <a:cs typeface="KS SUDIN" pitchFamily="18" charset="-34"/>
              </a:rPr>
              <a:t> หมู่ </a:t>
            </a:r>
            <a:r>
              <a:rPr lang="en-US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KS SUDIN" pitchFamily="18" charset="-34"/>
                <a:cs typeface="KS SUDIN" pitchFamily="18" charset="-34"/>
              </a:rPr>
              <a:t>1</a:t>
            </a:r>
            <a:r>
              <a:rPr lang="th-TH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KS SUDIN" pitchFamily="18" charset="-34"/>
                <a:cs typeface="KS SUDIN" pitchFamily="18" charset="-34"/>
              </a:rPr>
              <a:t> บ้านดอนเจริญ ตำบลบ้านหาด   </a:t>
            </a:r>
          </a:p>
          <a:p>
            <a:pPr algn="ctr" eaLnBrk="1" hangingPunct="1">
              <a:buFontTx/>
              <a:buNone/>
            </a:pPr>
            <a:r>
              <a:rPr lang="th-TH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KS SUDIN" pitchFamily="18" charset="-34"/>
                <a:cs typeface="KS SUDIN" pitchFamily="18" charset="-34"/>
              </a:rPr>
              <a:t>ผลิตน้ำน้ำแกง ทุกชนิด มีทั้งแกงเผ็ด แกงป่า แกงเขียวหวาน </a:t>
            </a:r>
            <a:br>
              <a:rPr lang="th-TH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KS SUDIN" pitchFamily="18" charset="-34"/>
                <a:cs typeface="KS SUDIN" pitchFamily="18" charset="-34"/>
              </a:rPr>
            </a:br>
            <a:r>
              <a:rPr lang="th-TH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KS SUDIN" pitchFamily="18" charset="-34"/>
                <a:cs typeface="KS SUDIN" pitchFamily="18" charset="-34"/>
              </a:rPr>
              <a:t>ผู้นำกลุ่ม : นางอุทัย  ฤทธิ์กล้า โทร : 032 -425876 </a:t>
            </a:r>
            <a:r>
              <a:rPr lang="en-US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KS SUDIN" pitchFamily="18" charset="-34"/>
                <a:cs typeface="KS SUDIN" pitchFamily="18" charset="-34"/>
              </a:rPr>
              <a:t/>
            </a:r>
            <a:br>
              <a:rPr lang="en-US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KS SUDIN" pitchFamily="18" charset="-34"/>
                <a:cs typeface="KS SUDIN" pitchFamily="18" charset="-34"/>
              </a:rPr>
            </a:br>
            <a:r>
              <a:rPr lang="th-TH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KS SUDIN" pitchFamily="18" charset="-34"/>
                <a:cs typeface="KS SUDIN" pitchFamily="18" charset="-34"/>
              </a:rPr>
              <a:t> </a:t>
            </a:r>
          </a:p>
        </p:txBody>
      </p:sp>
      <p:pic>
        <p:nvPicPr>
          <p:cNvPr id="38916" name="Picture 5" descr="FA141048_2763-grou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54744" y="1916832"/>
            <a:ext cx="1713329" cy="256999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 descr="E:\760602-a03l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5075415"/>
            <a:ext cx="2376264" cy="157783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E:\760602-a01l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4015" y="5097556"/>
            <a:ext cx="2234789" cy="148389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 descr="E:\760602-a04ls (1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5147134"/>
            <a:ext cx="2160240" cy="143439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E:\760602-a04ls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636" y="5105579"/>
            <a:ext cx="2222821" cy="147595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7" descr="E:\พริก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780" y="3617537"/>
            <a:ext cx="1908720" cy="1351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split orient="vert" dir="in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E:\Master\Pictures\บ้านหาด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1052736"/>
            <a:ext cx="8568952" cy="41938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สี่เหลี่ยมผืนผ้า 1"/>
          <p:cNvSpPr/>
          <p:nvPr/>
        </p:nvSpPr>
        <p:spPr>
          <a:xfrm>
            <a:off x="755576" y="199150"/>
            <a:ext cx="799288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SN Newspaper" pitchFamily="2" charset="-34"/>
                <a:cs typeface="DSN Newspaper" pitchFamily="2" charset="-34"/>
              </a:rPr>
              <a:t>องค์</a:t>
            </a:r>
            <a:r>
              <a:rPr lang="th-TH" sz="5400" b="1" spc="50" dirty="0">
                <a:ln w="11430"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SN Newspaper" pitchFamily="2" charset="-34"/>
                <a:cs typeface="DSN Newspaper" pitchFamily="2" charset="-34"/>
              </a:rPr>
              <a:t>การ</a:t>
            </a:r>
            <a:r>
              <a:rPr lang="th-TH" sz="5400" b="1" spc="50" dirty="0">
                <a:ln w="11430"/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SN Newspaper" pitchFamily="2" charset="-34"/>
                <a:cs typeface="DSN Newspaper" pitchFamily="2" charset="-34"/>
              </a:rPr>
              <a:t>บริ</a:t>
            </a:r>
            <a:r>
              <a:rPr lang="th-TH" sz="5400" b="1" spc="50" dirty="0">
                <a:ln w="11430"/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SN Newspaper" pitchFamily="2" charset="-34"/>
                <a:cs typeface="DSN Newspaper" pitchFamily="2" charset="-34"/>
              </a:rPr>
              <a:t>หาร</a:t>
            </a:r>
            <a:r>
              <a:rPr lang="th-TH" sz="5400" b="1" spc="50" dirty="0">
                <a:ln w="11430"/>
                <a:solidFill>
                  <a:srgbClr val="FF66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SN Newspaper" pitchFamily="2" charset="-34"/>
                <a:cs typeface="DSN Newspaper" pitchFamily="2" charset="-34"/>
              </a:rPr>
              <a:t>ส่วน</a:t>
            </a:r>
            <a:r>
              <a:rPr lang="th-TH" sz="5400" b="1" spc="50" dirty="0">
                <a:ln w="11430"/>
                <a:solidFill>
                  <a:srgbClr val="33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SN Newspaper" pitchFamily="2" charset="-34"/>
                <a:cs typeface="DSN Newspaper" pitchFamily="2" charset="-34"/>
              </a:rPr>
              <a:t>ตำ</a:t>
            </a:r>
            <a:r>
              <a:rPr lang="th-TH" sz="5400" b="1" spc="50" dirty="0">
                <a:ln w="11430"/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SN Newspaper" pitchFamily="2" charset="-34"/>
                <a:cs typeface="DSN Newspaper" pitchFamily="2" charset="-34"/>
              </a:rPr>
              <a:t>บล</a:t>
            </a:r>
            <a:r>
              <a:rPr lang="th-TH" sz="5400" b="1" spc="50" dirty="0">
                <a:ln w="11430"/>
                <a:solidFill>
                  <a:srgbClr val="99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SN Newspaper" pitchFamily="2" charset="-34"/>
                <a:cs typeface="DSN Newspaper" pitchFamily="2" charset="-34"/>
              </a:rPr>
              <a:t>บ้าน</a:t>
            </a:r>
            <a:r>
              <a:rPr lang="th-TH" sz="5400" b="1" spc="50" dirty="0">
                <a:ln w="11430"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SN Newspaper" pitchFamily="2" charset="-34"/>
                <a:cs typeface="DSN Newspaper" pitchFamily="2" charset="-34"/>
              </a:rPr>
              <a:t>ห</a:t>
            </a:r>
            <a:r>
              <a:rPr lang="th-TH" sz="6000" b="1" spc="50" dirty="0">
                <a:ln w="11430"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SN Newspaper" pitchFamily="2" charset="-34"/>
                <a:cs typeface="DSN Newspaper" pitchFamily="2" charset="-34"/>
              </a:rPr>
              <a:t>าด</a:t>
            </a:r>
          </a:p>
        </p:txBody>
      </p:sp>
      <p:sp>
        <p:nvSpPr>
          <p:cNvPr id="4" name="ตัวแทนเนื้อหา 2"/>
          <p:cNvSpPr>
            <a:spLocks noGrp="1"/>
          </p:cNvSpPr>
          <p:nvPr>
            <p:ph idx="1"/>
          </p:nvPr>
        </p:nvSpPr>
        <p:spPr>
          <a:xfrm>
            <a:off x="424923" y="4553744"/>
            <a:ext cx="8291264" cy="2304256"/>
          </a:xfrm>
        </p:spPr>
        <p:txBody>
          <a:bodyPr>
            <a:normAutofit lnSpcReduction="10000"/>
          </a:bodyPr>
          <a:lstStyle/>
          <a:p>
            <a:pPr marL="0" lvl="0" indent="0" algn="ctr">
              <a:buClr>
                <a:srgbClr val="9C007F"/>
              </a:buClr>
              <a:buNone/>
            </a:pPr>
            <a:endParaRPr lang="th-TH" sz="4400" spc="50" dirty="0" smtClean="0">
              <a:ln w="11430"/>
              <a:gradFill>
                <a:gsLst>
                  <a:gs pos="25000">
                    <a:srgbClr val="E40059">
                      <a:satMod val="155000"/>
                    </a:srgbClr>
                  </a:gs>
                  <a:gs pos="100000">
                    <a:srgbClr val="E40059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S SUDIN" pitchFamily="18" charset="-34"/>
              <a:cs typeface="KS SUDIN" pitchFamily="18" charset="-34"/>
            </a:endParaRPr>
          </a:p>
          <a:p>
            <a:pPr marL="0" lvl="0" indent="0" algn="ctr">
              <a:buClr>
                <a:srgbClr val="9C007F"/>
              </a:buClr>
              <a:buNone/>
            </a:pPr>
            <a:r>
              <a:rPr lang="th-TH" sz="4400" spc="50" dirty="0" smtClean="0">
                <a:ln w="11430"/>
                <a:gradFill>
                  <a:gsLst>
                    <a:gs pos="25000">
                      <a:srgbClr val="E40059">
                        <a:satMod val="155000"/>
                      </a:srgbClr>
                    </a:gs>
                    <a:gs pos="100000">
                      <a:srgbClr val="E40059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S SUDIN" pitchFamily="18" charset="-34"/>
                <a:cs typeface="KS SUDIN" pitchFamily="18" charset="-34"/>
              </a:rPr>
              <a:t>หลวง</a:t>
            </a:r>
            <a:r>
              <a:rPr lang="th-TH" sz="4400" spc="50" dirty="0" smtClean="0">
                <a:ln w="11430"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S SUDIN" pitchFamily="18" charset="-34"/>
                <a:cs typeface="KS SUDIN" pitchFamily="18" charset="-34"/>
              </a:rPr>
              <a:t>พ่อ</a:t>
            </a:r>
            <a:r>
              <a:rPr lang="th-TH" sz="4400" spc="50" dirty="0" smtClean="0">
                <a:ln w="11430"/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S SUDIN" pitchFamily="18" charset="-34"/>
                <a:cs typeface="KS SUDIN" pitchFamily="18" charset="-34"/>
              </a:rPr>
              <a:t>พูน</a:t>
            </a:r>
            <a:r>
              <a:rPr lang="th-TH" sz="4400" spc="50" dirty="0" smtClean="0">
                <a:ln w="11430"/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S SUDIN" pitchFamily="18" charset="-34"/>
                <a:cs typeface="KS SUDIN" pitchFamily="18" charset="-34"/>
              </a:rPr>
              <a:t>คู่</a:t>
            </a:r>
            <a:r>
              <a:rPr lang="th-TH" sz="4400" spc="50" dirty="0" smtClean="0">
                <a:ln w="11430"/>
                <a:solidFill>
                  <a:srgbClr val="FF66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S SUDIN" pitchFamily="18" charset="-34"/>
                <a:cs typeface="KS SUDIN" pitchFamily="18" charset="-34"/>
              </a:rPr>
              <a:t>บ้าน</a:t>
            </a:r>
            <a:r>
              <a:rPr lang="th-TH" sz="4400" spc="50" dirty="0" smtClean="0">
                <a:ln w="11430"/>
                <a:solidFill>
                  <a:srgbClr val="33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S SUDIN" pitchFamily="18" charset="-34"/>
                <a:cs typeface="KS SUDIN" pitchFamily="18" charset="-34"/>
              </a:rPr>
              <a:t>สืบ</a:t>
            </a:r>
            <a:r>
              <a:rPr lang="th-TH" sz="4400" spc="50" dirty="0" smtClean="0">
                <a:ln w="11430"/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S SUDIN" pitchFamily="18" charset="-34"/>
                <a:cs typeface="KS SUDIN" pitchFamily="18" charset="-34"/>
              </a:rPr>
              <a:t>สาน </a:t>
            </a:r>
            <a:r>
              <a:rPr lang="th-TH" sz="4400" spc="50" dirty="0" smtClean="0">
                <a:ln w="11430"/>
                <a:solidFill>
                  <a:srgbClr val="99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S SUDIN" pitchFamily="18" charset="-34"/>
                <a:cs typeface="KS SUDIN" pitchFamily="18" charset="-34"/>
              </a:rPr>
              <a:t>เกษตร </a:t>
            </a:r>
            <a:r>
              <a:rPr lang="th-TH" sz="4400" spc="50" dirty="0" smtClean="0">
                <a:ln w="11430"/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S SUDIN" pitchFamily="18" charset="-34"/>
                <a:cs typeface="KS SUDIN" pitchFamily="18" charset="-34"/>
              </a:rPr>
              <a:t>กรรม</a:t>
            </a:r>
          </a:p>
          <a:p>
            <a:pPr marL="0" lvl="0" indent="0" algn="ctr">
              <a:buClr>
                <a:srgbClr val="9C007F"/>
              </a:buClr>
              <a:buNone/>
            </a:pPr>
            <a:r>
              <a:rPr lang="th-TH" sz="4400" spc="50" dirty="0" smtClean="0">
                <a:ln w="11430"/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S SUDIN" pitchFamily="18" charset="-34"/>
                <a:cs typeface="KS SUDIN" pitchFamily="18" charset="-34"/>
              </a:rPr>
              <a:t>ประ</a:t>
            </a:r>
            <a:r>
              <a:rPr lang="th-TH" sz="4400" spc="50" dirty="0" smtClean="0">
                <a:ln w="11430"/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S SUDIN" pitchFamily="18" charset="-34"/>
                <a:cs typeface="KS SUDIN" pitchFamily="18" charset="-34"/>
              </a:rPr>
              <a:t>เพ</a:t>
            </a:r>
            <a:r>
              <a:rPr lang="th-TH" sz="4400" spc="50" dirty="0" smtClean="0">
                <a:ln w="11430"/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S SUDIN" pitchFamily="18" charset="-34"/>
                <a:cs typeface="KS SUDIN" pitchFamily="18" charset="-34"/>
              </a:rPr>
              <a:t>ณี</a:t>
            </a:r>
            <a:r>
              <a:rPr lang="th-TH" sz="4400" spc="50" dirty="0" smtClean="0">
                <a:ln w="11430"/>
                <a:solidFill>
                  <a:srgbClr val="FF66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S SUDIN" pitchFamily="18" charset="-34"/>
                <a:cs typeface="KS SUDIN" pitchFamily="18" charset="-34"/>
              </a:rPr>
              <a:t>เลิศ</a:t>
            </a:r>
            <a:r>
              <a:rPr lang="th-TH" sz="4400" spc="50" dirty="0" smtClean="0">
                <a:ln w="11430"/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S SUDIN" pitchFamily="18" charset="-34"/>
                <a:cs typeface="KS SUDIN" pitchFamily="18" charset="-34"/>
              </a:rPr>
              <a:t>ล้ำ</a:t>
            </a:r>
            <a:r>
              <a:rPr lang="th-TH" sz="4400" spc="50" dirty="0" smtClean="0">
                <a:ln w="11430"/>
                <a:solidFill>
                  <a:srgbClr val="FF66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S SUDIN" pitchFamily="18" charset="-34"/>
                <a:cs typeface="KS SUDIN" pitchFamily="18" charset="-34"/>
              </a:rPr>
              <a:t> </a:t>
            </a:r>
            <a:r>
              <a:rPr lang="th-TH" sz="4400" spc="50" dirty="0" smtClean="0">
                <a:ln w="11430"/>
                <a:gradFill>
                  <a:gsLst>
                    <a:gs pos="25000">
                      <a:srgbClr val="E40059">
                        <a:satMod val="155000"/>
                      </a:srgbClr>
                    </a:gs>
                    <a:gs pos="100000">
                      <a:srgbClr val="E40059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S SUDIN" pitchFamily="18" charset="-34"/>
                <a:cs typeface="KS SUDIN" pitchFamily="18" charset="-34"/>
              </a:rPr>
              <a:t> </a:t>
            </a:r>
            <a:r>
              <a:rPr lang="th-TH" sz="4400" spc="50" dirty="0" smtClean="0">
                <a:ln w="11430"/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S SUDIN" pitchFamily="18" charset="-34"/>
                <a:cs typeface="KS SUDIN" pitchFamily="18" charset="-34"/>
              </a:rPr>
              <a:t>คน</a:t>
            </a:r>
            <a:r>
              <a:rPr lang="th-TH" sz="4400" spc="50" dirty="0" smtClean="0">
                <a:ln w="11430"/>
                <a:solidFill>
                  <a:srgbClr val="00349E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S SUDIN" pitchFamily="18" charset="-34"/>
                <a:cs typeface="KS SUDIN" pitchFamily="18" charset="-34"/>
              </a:rPr>
              <a:t>งาม</a:t>
            </a:r>
            <a:r>
              <a:rPr lang="th-TH" sz="4400" spc="50" dirty="0" smtClean="0">
                <a:ln w="11430"/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S SUDIN" pitchFamily="18" charset="-34"/>
                <a:cs typeface="KS SUDIN" pitchFamily="18" charset="-34"/>
              </a:rPr>
              <a:t>น้ำ</a:t>
            </a:r>
            <a:r>
              <a:rPr lang="th-TH" sz="4400" spc="50" dirty="0" smtClean="0">
                <a:ln w="11430"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S SUDIN" pitchFamily="18" charset="-34"/>
                <a:cs typeface="KS SUDIN" pitchFamily="18" charset="-34"/>
              </a:rPr>
              <a:t>ใจ</a:t>
            </a:r>
            <a:endParaRPr lang="th-TH" sz="4400" dirty="0"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KS SUDIN" pitchFamily="18" charset="-34"/>
              <a:cs typeface="KS SUDIN" pitchFamily="18" charset="-34"/>
            </a:endParaRPr>
          </a:p>
          <a:p>
            <a:endParaRPr lang="th-TH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38686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115616" y="476672"/>
            <a:ext cx="7056785" cy="710952"/>
          </a:xfrm>
          <a:solidFill>
            <a:srgbClr val="FF6699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th-TH" sz="3600" dirty="0" smtClean="0">
                <a:latin typeface="KS SUDIN" pitchFamily="18" charset="-34"/>
                <a:cs typeface="KS SUDIN" pitchFamily="18" charset="-34"/>
              </a:rPr>
              <a:t>แหล่งเรียนรู้ศิลปะปูนปั้น (งานปั้นหัวสัตว์)</a:t>
            </a:r>
            <a:endParaRPr lang="th-TH" sz="3600" dirty="0">
              <a:latin typeface="KS SUDIN" pitchFamily="18" charset="-34"/>
              <a:cs typeface="KS SUDIN" pitchFamily="18" charset="-34"/>
            </a:endParaRPr>
          </a:p>
        </p:txBody>
      </p:sp>
      <p:pic>
        <p:nvPicPr>
          <p:cNvPr id="6146" name="Picture 2" descr="D:\งาน100ปีตำบลบ้านหาด\งานเย็น อบต.บ้านหาด\005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0136" y="1390112"/>
            <a:ext cx="1872208" cy="28083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23528" y="1484784"/>
            <a:ext cx="5109010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4400" b="1" dirty="0" smtClean="0">
                <a:solidFill>
                  <a:srgbClr val="00B050"/>
                </a:solidFill>
                <a:latin typeface="KS SUDIN" pitchFamily="18" charset="-34"/>
                <a:cs typeface="KS SUDIN" pitchFamily="18" charset="-34"/>
              </a:rPr>
              <a:t>นายประกอบ </a:t>
            </a:r>
            <a:r>
              <a:rPr lang="th-TH" sz="4400" b="1" dirty="0" err="1" smtClean="0">
                <a:solidFill>
                  <a:srgbClr val="00B050"/>
                </a:solidFill>
                <a:latin typeface="KS SUDIN" pitchFamily="18" charset="-34"/>
                <a:cs typeface="KS SUDIN" pitchFamily="18" charset="-34"/>
              </a:rPr>
              <a:t>จันทร</a:t>
            </a:r>
            <a:r>
              <a:rPr lang="th-TH" sz="4400" b="1" dirty="0" smtClean="0">
                <a:solidFill>
                  <a:srgbClr val="00B050"/>
                </a:solidFill>
                <a:latin typeface="KS SUDIN" pitchFamily="18" charset="-34"/>
                <a:cs typeface="KS SUDIN" pitchFamily="18" charset="-34"/>
              </a:rPr>
              <a:t>บูรณ์</a:t>
            </a:r>
          </a:p>
          <a:p>
            <a:r>
              <a:rPr lang="th-TH" sz="3200" dirty="0" smtClean="0">
                <a:solidFill>
                  <a:srgbClr val="FF6699"/>
                </a:solidFill>
                <a:latin typeface="KS SUDIN" pitchFamily="18" charset="-34"/>
                <a:cs typeface="KS SUDIN" pitchFamily="18" charset="-34"/>
              </a:rPr>
              <a:t>65/1 หมู่ที่ 1 ตำบลบ้านหาด</a:t>
            </a:r>
            <a:r>
              <a:rPr lang="th-TH" sz="3200" dirty="0">
                <a:solidFill>
                  <a:srgbClr val="FF6699"/>
                </a:solidFill>
                <a:latin typeface="KS SUDIN" pitchFamily="18" charset="-34"/>
                <a:cs typeface="KS SUDIN" pitchFamily="18" charset="-34"/>
              </a:rPr>
              <a:t>ผลงาน ปั้นหัววัว และหัวสัตว์อื่น ๆ เช่น กวาง นก ฯ  โดยที่เจ้าของสัตว์  จะนำเอาส่วนที่เป็นเขา</a:t>
            </a:r>
            <a:r>
              <a:rPr lang="th-TH" sz="3200" dirty="0" smtClean="0">
                <a:solidFill>
                  <a:srgbClr val="FF6699"/>
                </a:solidFill>
                <a:latin typeface="KS SUDIN" pitchFamily="18" charset="-34"/>
                <a:cs typeface="KS SUDIN" pitchFamily="18" charset="-34"/>
              </a:rPr>
              <a:t>ของสัตว์ที่</a:t>
            </a:r>
            <a:r>
              <a:rPr lang="th-TH" sz="3200" dirty="0">
                <a:solidFill>
                  <a:srgbClr val="FF6699"/>
                </a:solidFill>
                <a:latin typeface="KS SUDIN" pitchFamily="18" charset="-34"/>
                <a:cs typeface="KS SUDIN" pitchFamily="18" charset="-34"/>
              </a:rPr>
              <a:t>เสียชีวิตแล้วและนำกระดูกส่วนหัวมาเป็นแบบโครงร่างให้ปั้น และจะได้สีและรูปร่างหน้าตาเหมือนวัวตัวเดิมของเจ้าของวัว ซึ่งต้องใช้เวลาในการปั้น 1 หัว ประมาณ    2-3   เดือน เมื่อปั้นเสร็จแล้วก็นำมาติดกับแผ่นไม้   ประดับฝาผนังวัด บ้านเรือน </a:t>
            </a:r>
            <a:r>
              <a:rPr lang="th-TH" sz="3200" dirty="0" smtClean="0">
                <a:solidFill>
                  <a:srgbClr val="FF6699"/>
                </a:solidFill>
                <a:latin typeface="KS SUDIN" pitchFamily="18" charset="-34"/>
                <a:cs typeface="KS SUDIN" pitchFamily="18" charset="-34"/>
              </a:rPr>
              <a:t> </a:t>
            </a:r>
          </a:p>
          <a:p>
            <a:r>
              <a:rPr lang="th-TH" sz="3200" dirty="0" smtClean="0">
                <a:solidFill>
                  <a:srgbClr val="FF6699"/>
                </a:solidFill>
                <a:latin typeface="KS SUDIN" pitchFamily="18" charset="-34"/>
                <a:cs typeface="KS SUDIN" pitchFamily="18" charset="-34"/>
              </a:rPr>
              <a:t>     </a:t>
            </a:r>
            <a:endParaRPr lang="th-TH" sz="3200" dirty="0">
              <a:solidFill>
                <a:srgbClr val="FF6699"/>
              </a:solidFill>
              <a:latin typeface="KS SUDIN" pitchFamily="18" charset="-34"/>
              <a:cs typeface="KS SUDIN" pitchFamily="18" charset="-34"/>
            </a:endParaRPr>
          </a:p>
        </p:txBody>
      </p:sp>
      <p:pic>
        <p:nvPicPr>
          <p:cNvPr id="6148" name="Picture 4" descr="E:\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5896" y="4365104"/>
            <a:ext cx="3030309" cy="22727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5851218"/>
      </p:ext>
    </p:extLst>
  </p:cSld>
  <p:clrMapOvr>
    <a:masterClrMapping/>
  </p:clrMapOvr>
  <p:transition spd="slow">
    <p:split orient="vert" dir="in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39552" y="332656"/>
            <a:ext cx="8229600" cy="926976"/>
          </a:xfr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th-TH" dirty="0" smtClean="0">
                <a:latin typeface="KS SUDIN" pitchFamily="18" charset="-34"/>
                <a:cs typeface="KS SUDIN" pitchFamily="18" charset="-34"/>
              </a:rPr>
              <a:t>แหล่งเรียนรู้งานศิลปะปูนปั้น(เมืองเพชร)</a:t>
            </a:r>
            <a:endParaRPr lang="th-TH" dirty="0">
              <a:latin typeface="KS SUDIN" pitchFamily="18" charset="-34"/>
              <a:cs typeface="KS SUDIN" pitchFamily="18" charset="-34"/>
            </a:endParaRPr>
          </a:p>
        </p:txBody>
      </p:sp>
      <p:pic>
        <p:nvPicPr>
          <p:cNvPr id="7170" name="Picture 2" descr="D:\งาน100ปีตำบลบ้านหาด\งานเย็น อบต.บ้านหาด\0067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484784"/>
            <a:ext cx="3600400" cy="240026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D:\งาน100ปีตำบลบ้านหาด\New folder (2)\DSCN0284.JPG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37" t="40419" r="13801"/>
          <a:stretch/>
        </p:blipFill>
        <p:spPr bwMode="auto">
          <a:xfrm>
            <a:off x="5076056" y="4077072"/>
            <a:ext cx="3681038" cy="216828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51520" y="1340768"/>
            <a:ext cx="4824536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4400" b="1" dirty="0" smtClean="0">
                <a:solidFill>
                  <a:srgbClr val="00B050"/>
                </a:solidFill>
                <a:latin typeface="KS SUDIN" pitchFamily="18" charset="-34"/>
                <a:cs typeface="KS SUDIN" pitchFamily="18" charset="-34"/>
              </a:rPr>
              <a:t>นายสำรวย  เอมโอษฐ์</a:t>
            </a:r>
          </a:p>
          <a:p>
            <a:r>
              <a:rPr lang="th-TH" dirty="0" smtClean="0">
                <a:solidFill>
                  <a:srgbClr val="FF6699"/>
                </a:solidFill>
                <a:latin typeface="KS SUDIN" pitchFamily="18" charset="-34"/>
                <a:cs typeface="KS SUDIN" pitchFamily="18" charset="-34"/>
              </a:rPr>
              <a:t>65 หมู่ที่ 3 ต.บ้านหาด </a:t>
            </a:r>
          </a:p>
          <a:p>
            <a:r>
              <a:rPr lang="th-TH" dirty="0">
                <a:solidFill>
                  <a:srgbClr val="FF6699"/>
                </a:solidFill>
                <a:latin typeface="KS SUDIN" pitchFamily="18" charset="-34"/>
                <a:cs typeface="KS SUDIN" pitchFamily="18" charset="-34"/>
              </a:rPr>
              <a:t>สถาปัตยกรรมงานปูนปั้น  ที่อยู่ 65/1 หมู่ที่ 3 ต.บ้านหาด    ผลงานที่โดดเด่น งานปูนปั้นวัดพระแก้ว </a:t>
            </a:r>
            <a:r>
              <a:rPr lang="th-TH" dirty="0" err="1">
                <a:solidFill>
                  <a:srgbClr val="FF6699"/>
                </a:solidFill>
                <a:latin typeface="KS SUDIN" pitchFamily="18" charset="-34"/>
                <a:cs typeface="KS SUDIN" pitchFamily="18" charset="-34"/>
              </a:rPr>
              <a:t>วัดม</a:t>
            </a:r>
            <a:r>
              <a:rPr lang="th-TH" dirty="0">
                <a:solidFill>
                  <a:srgbClr val="FF6699"/>
                </a:solidFill>
                <a:latin typeface="KS SUDIN" pitchFamily="18" charset="-34"/>
                <a:cs typeface="KS SUDIN" pitchFamily="18" charset="-34"/>
              </a:rPr>
              <a:t>หรรพาราม กรุงเทพ ปั้นซุ้มและหน้าบรรณวัง</a:t>
            </a:r>
            <a:r>
              <a:rPr lang="th-TH" dirty="0" err="1">
                <a:solidFill>
                  <a:srgbClr val="FF6699"/>
                </a:solidFill>
                <a:latin typeface="KS SUDIN" pitchFamily="18" charset="-34"/>
                <a:cs typeface="KS SUDIN" pitchFamily="18" charset="-34"/>
              </a:rPr>
              <a:t>หงศ์</a:t>
            </a:r>
            <a:r>
              <a:rPr lang="th-TH" dirty="0">
                <a:solidFill>
                  <a:srgbClr val="FF6699"/>
                </a:solidFill>
                <a:latin typeface="KS SUDIN" pitchFamily="18" charset="-34"/>
                <a:cs typeface="KS SUDIN" pitchFamily="18" charset="-34"/>
              </a:rPr>
              <a:t> </a:t>
            </a:r>
            <a:r>
              <a:rPr lang="th-TH" dirty="0" smtClean="0">
                <a:solidFill>
                  <a:srgbClr val="FF6699"/>
                </a:solidFill>
                <a:latin typeface="KS SUDIN" pitchFamily="18" charset="-34"/>
                <a:cs typeface="KS SUDIN" pitchFamily="18" charset="-34"/>
              </a:rPr>
              <a:t> บางกอก</a:t>
            </a:r>
            <a:r>
              <a:rPr lang="th-TH" dirty="0">
                <a:solidFill>
                  <a:srgbClr val="FF6699"/>
                </a:solidFill>
                <a:latin typeface="KS SUDIN" pitchFamily="18" charset="-34"/>
                <a:cs typeface="KS SUDIN" pitchFamily="18" charset="-34"/>
              </a:rPr>
              <a:t>น้อย ปั้นศาลา 100 ปี วัดมหาธาตุ จังหวัดนครศรีธรรมราช ปั้น</a:t>
            </a:r>
            <a:r>
              <a:rPr lang="th-TH" dirty="0" err="1">
                <a:solidFill>
                  <a:srgbClr val="FF6699"/>
                </a:solidFill>
                <a:latin typeface="KS SUDIN" pitchFamily="18" charset="-34"/>
                <a:cs typeface="KS SUDIN" pitchFamily="18" charset="-34"/>
              </a:rPr>
              <a:t>หน้าบรร</a:t>
            </a:r>
            <a:r>
              <a:rPr lang="th-TH" dirty="0">
                <a:solidFill>
                  <a:srgbClr val="FF6699"/>
                </a:solidFill>
                <a:latin typeface="KS SUDIN" pitchFamily="18" charset="-34"/>
                <a:cs typeface="KS SUDIN" pitchFamily="18" charset="-34"/>
              </a:rPr>
              <a:t>ฐานพระประธานและคันทวย </a:t>
            </a:r>
            <a:r>
              <a:rPr lang="th-TH" dirty="0" smtClean="0">
                <a:solidFill>
                  <a:srgbClr val="FF6699"/>
                </a:solidFill>
                <a:latin typeface="KS SUDIN" pitchFamily="18" charset="-34"/>
                <a:cs typeface="KS SUDIN" pitchFamily="18" charset="-34"/>
              </a:rPr>
              <a:t> ปั้น</a:t>
            </a:r>
            <a:r>
              <a:rPr lang="th-TH" dirty="0">
                <a:solidFill>
                  <a:srgbClr val="FF6699"/>
                </a:solidFill>
                <a:latin typeface="KS SUDIN" pitchFamily="18" charset="-34"/>
                <a:cs typeface="KS SUDIN" pitchFamily="18" charset="-34"/>
              </a:rPr>
              <a:t>และออกแบบพิพิธภัณฑ์ช้างเอ</a:t>
            </a:r>
            <a:r>
              <a:rPr lang="th-TH" dirty="0" err="1">
                <a:solidFill>
                  <a:srgbClr val="FF6699"/>
                </a:solidFill>
                <a:latin typeface="KS SUDIN" pitchFamily="18" charset="-34"/>
                <a:cs typeface="KS SUDIN" pitchFamily="18" charset="-34"/>
              </a:rPr>
              <a:t>ราวร</a:t>
            </a:r>
            <a:r>
              <a:rPr lang="th-TH" dirty="0">
                <a:solidFill>
                  <a:srgbClr val="FF6699"/>
                </a:solidFill>
                <a:latin typeface="KS SUDIN" pitchFamily="18" charset="-34"/>
                <a:cs typeface="KS SUDIN" pitchFamily="18" charset="-34"/>
              </a:rPr>
              <a:t>รณ งานปูนปั้นซุ้มวัดเขาบันไดอิฐ ปั้นปูนประดับพระอุโบสถติดกับเมือง</a:t>
            </a:r>
            <a:r>
              <a:rPr lang="th-TH" dirty="0" err="1">
                <a:solidFill>
                  <a:srgbClr val="FF6699"/>
                </a:solidFill>
                <a:latin typeface="KS SUDIN" pitchFamily="18" charset="-34"/>
                <a:cs typeface="KS SUDIN" pitchFamily="18" charset="-34"/>
              </a:rPr>
              <a:t>กาฐมาณฑุ</a:t>
            </a:r>
            <a:r>
              <a:rPr lang="th-TH" dirty="0">
                <a:solidFill>
                  <a:srgbClr val="FF6699"/>
                </a:solidFill>
                <a:latin typeface="KS SUDIN" pitchFamily="18" charset="-34"/>
                <a:cs typeface="KS SUDIN" pitchFamily="18" charset="-34"/>
              </a:rPr>
              <a:t> ของประเทศเนปาล</a:t>
            </a:r>
            <a:endParaRPr lang="en-US" dirty="0">
              <a:solidFill>
                <a:srgbClr val="FF6699"/>
              </a:solidFill>
              <a:latin typeface="KS SUDIN" pitchFamily="18" charset="-34"/>
              <a:cs typeface="KS SUDIN" pitchFamily="18" charset="-34"/>
            </a:endParaRPr>
          </a:p>
          <a:p>
            <a:endParaRPr lang="th-TH" dirty="0">
              <a:solidFill>
                <a:srgbClr val="FF6699"/>
              </a:solidFill>
              <a:latin typeface="KS SUDIN" pitchFamily="18" charset="-34"/>
              <a:cs typeface="KS SUDIN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730266419"/>
      </p:ext>
    </p:extLst>
  </p:cSld>
  <p:clrMapOvr>
    <a:masterClrMapping/>
  </p:clrMapOvr>
  <p:transition spd="slow">
    <p:split orient="vert" dir="in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395536" y="548680"/>
            <a:ext cx="8229600" cy="866360"/>
          </a:xfr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th-TH" dirty="0" smtClean="0">
                <a:latin typeface="KS SUDIN" pitchFamily="18" charset="-34"/>
                <a:cs typeface="KS SUDIN" pitchFamily="18" charset="-34"/>
              </a:rPr>
              <a:t>แหล่งเรียนรู้ศิลปะปูนปั้น (เมืองเพชร)</a:t>
            </a:r>
            <a:endParaRPr lang="th-TH" dirty="0">
              <a:latin typeface="KS SUDIN" pitchFamily="18" charset="-34"/>
              <a:cs typeface="KS SUDIN" pitchFamily="18" charset="-34"/>
            </a:endParaRPr>
          </a:p>
        </p:txBody>
      </p:sp>
      <p:pic>
        <p:nvPicPr>
          <p:cNvPr id="9218" name="Picture 2" descr="D:\งาน100ปีตำบลบ้านหาด\งานเย็น อบต.บ้านหาด\0077.jpg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34" t="24669" r="12824"/>
          <a:stretch/>
        </p:blipFill>
        <p:spPr bwMode="auto">
          <a:xfrm>
            <a:off x="622992" y="4145437"/>
            <a:ext cx="3564996" cy="2534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6" name="Picture 2" descr="D:\งาน100ปีตำบลบ้านหาด\งานเย็น อบต.บ้านหาด\007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5121" y="1595417"/>
            <a:ext cx="3528392" cy="235226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39552" y="1628800"/>
            <a:ext cx="3672408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4000" b="1" dirty="0" smtClean="0">
                <a:solidFill>
                  <a:srgbClr val="00B050"/>
                </a:solidFill>
                <a:latin typeface="KS SUDIN" pitchFamily="18" charset="-34"/>
                <a:cs typeface="KS SUDIN" pitchFamily="18" charset="-34"/>
              </a:rPr>
              <a:t>นายเยี่ยม  ทองไทร</a:t>
            </a:r>
          </a:p>
          <a:p>
            <a:r>
              <a:rPr lang="th-TH" dirty="0" smtClean="0">
                <a:solidFill>
                  <a:srgbClr val="FF0000"/>
                </a:solidFill>
                <a:latin typeface="KS SUDIN" pitchFamily="18" charset="-34"/>
                <a:cs typeface="KS SUDIN" pitchFamily="18" charset="-34"/>
              </a:rPr>
              <a:t>หมู่ที่ 2 ต.บ้านหาด ช่างปูนปั้นเมืองเพชร ที่มีผลงานโดดเด่น ผลงานซุ้มประตูวัด  ซุ้มประตู้โบสถ์ งานปูนปั้นรูปสัตว์ต่าง เช่น สิงห์ฯลฯ</a:t>
            </a:r>
          </a:p>
        </p:txBody>
      </p:sp>
      <p:pic>
        <p:nvPicPr>
          <p:cNvPr id="9219" name="Picture 3" descr="D:\งาน100ปีตำบลบ้านหาด\งานเย็น อบต.บ้านหาด\006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7" y="4087432"/>
            <a:ext cx="3888432" cy="25924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778181367"/>
      </p:ext>
    </p:extLst>
  </p:cSld>
  <p:clrMapOvr>
    <a:masterClrMapping/>
  </p:clrMapOvr>
  <p:transition spd="slow">
    <p:split orient="vert" dir="in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39552" y="692696"/>
            <a:ext cx="8229600" cy="866360"/>
          </a:xfr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th-TH" sz="4800" dirty="0" smtClean="0">
                <a:latin typeface="KS SUDIN" pitchFamily="18" charset="-34"/>
                <a:cs typeface="KS SUDIN" pitchFamily="18" charset="-34"/>
              </a:rPr>
              <a:t>แหล่งเรียนรู้ งานแกะสลักไม้ (แอก คันไถ)</a:t>
            </a:r>
            <a:endParaRPr lang="th-TH" sz="4800" dirty="0">
              <a:latin typeface="KS SUDIN" pitchFamily="18" charset="-34"/>
              <a:cs typeface="KS SUDIN" pitchFamily="18" charset="-34"/>
            </a:endParaRP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sz="half" idx="1"/>
          </p:nvPr>
        </p:nvSpPr>
        <p:spPr>
          <a:xfrm>
            <a:off x="395536" y="1818745"/>
            <a:ext cx="4038600" cy="443484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h-TH" sz="4000" dirty="0" smtClean="0">
                <a:solidFill>
                  <a:srgbClr val="00B050"/>
                </a:solidFill>
                <a:latin typeface="KS SUDIN" pitchFamily="18" charset="-34"/>
                <a:cs typeface="KS SUDIN" pitchFamily="18" charset="-34"/>
              </a:rPr>
              <a:t>นายชม้าย  แสงอาทิตย์</a:t>
            </a:r>
          </a:p>
          <a:p>
            <a:pPr marL="0" indent="0">
              <a:buNone/>
            </a:pPr>
            <a:r>
              <a:rPr lang="th-TH" sz="3200" dirty="0" smtClean="0">
                <a:solidFill>
                  <a:srgbClr val="FF0000"/>
                </a:solidFill>
                <a:latin typeface="KS SUDIN" pitchFamily="18" charset="-34"/>
                <a:cs typeface="KS SUDIN" pitchFamily="18" charset="-34"/>
              </a:rPr>
              <a:t>ช่างแกะสลักไม้ แอก คันไถ เป็นช่าง     </a:t>
            </a:r>
            <a:r>
              <a:rPr lang="th-TH" sz="3200" dirty="0" err="1" smtClean="0">
                <a:solidFill>
                  <a:srgbClr val="FF0000"/>
                </a:solidFill>
                <a:latin typeface="KS SUDIN" pitchFamily="18" charset="-34"/>
                <a:cs typeface="KS SUDIN" pitchFamily="18" charset="-34"/>
              </a:rPr>
              <a:t>ฝื</a:t>
            </a:r>
            <a:r>
              <a:rPr lang="th-TH" sz="3200" dirty="0" smtClean="0">
                <a:solidFill>
                  <a:srgbClr val="FF0000"/>
                </a:solidFill>
                <a:latin typeface="KS SUDIN" pitchFamily="18" charset="-34"/>
                <a:cs typeface="KS SUDIN" pitchFamily="18" charset="-34"/>
              </a:rPr>
              <a:t>มือของตำบลบ้านหาดมีความสามารถในการแกะสลัก </a:t>
            </a:r>
            <a:endParaRPr lang="th-TH" sz="3200" dirty="0">
              <a:solidFill>
                <a:srgbClr val="FF0000"/>
              </a:solidFill>
              <a:latin typeface="KS SUDIN" pitchFamily="18" charset="-34"/>
              <a:cs typeface="KS SUDIN" pitchFamily="18" charset="-34"/>
            </a:endParaRPr>
          </a:p>
        </p:txBody>
      </p:sp>
      <p:pic>
        <p:nvPicPr>
          <p:cNvPr id="14338" name="Picture 2" descr="D:\งาน100ปีตำบลบ้านหาด\งานเย็น อบต.บ้านหาด\0046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7735" y="1980984"/>
            <a:ext cx="3498540" cy="233236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D:\งาน100ปีตำบลบ้านหาด\New folder (2)\DSCN028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950656"/>
            <a:ext cx="3672408" cy="275472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1" name="Picture 5" descr="ผลการค้นหารูปภาพสำหรับ ไถ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4313344"/>
            <a:ext cx="3009850" cy="23953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1790658"/>
      </p:ext>
    </p:extLst>
  </p:cSld>
  <p:clrMapOvr>
    <a:masterClrMapping/>
  </p:clrMapOvr>
  <p:transition spd="slow">
    <p:split orient="vert" dir="in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683568" y="908720"/>
            <a:ext cx="7632848" cy="794352"/>
          </a:xfr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th-TH" dirty="0" smtClean="0">
                <a:latin typeface="KS SUDIN" pitchFamily="18" charset="-34"/>
                <a:cs typeface="KS SUDIN" pitchFamily="18" charset="-34"/>
              </a:rPr>
              <a:t>แหล่งเรียนรู้งานแกะสลักช่อฟ้า ใบระกา</a:t>
            </a:r>
            <a:endParaRPr lang="th-TH" dirty="0">
              <a:latin typeface="KS SUDIN" pitchFamily="18" charset="-34"/>
              <a:cs typeface="KS SUDIN" pitchFamily="18" charset="-34"/>
            </a:endParaRP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sz="half" idx="1"/>
          </p:nvPr>
        </p:nvSpPr>
        <p:spPr>
          <a:xfrm>
            <a:off x="395536" y="2132856"/>
            <a:ext cx="4186808" cy="388517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h-TH" sz="4000" dirty="0" smtClean="0">
                <a:solidFill>
                  <a:srgbClr val="00B050"/>
                </a:solidFill>
                <a:latin typeface="KS SUDIN" pitchFamily="18" charset="-34"/>
                <a:cs typeface="KS SUDIN" pitchFamily="18" charset="-34"/>
              </a:rPr>
              <a:t>นายลัด  </a:t>
            </a:r>
            <a:r>
              <a:rPr lang="th-TH" sz="4000" dirty="0" err="1" smtClean="0">
                <a:solidFill>
                  <a:srgbClr val="00B050"/>
                </a:solidFill>
                <a:latin typeface="KS SUDIN" pitchFamily="18" charset="-34"/>
                <a:cs typeface="KS SUDIN" pitchFamily="18" charset="-34"/>
              </a:rPr>
              <a:t>อินดิษฐ</a:t>
            </a:r>
            <a:endParaRPr lang="th-TH" sz="4000" dirty="0" smtClean="0">
              <a:solidFill>
                <a:srgbClr val="00B050"/>
              </a:solidFill>
              <a:latin typeface="KS SUDIN" pitchFamily="18" charset="-34"/>
              <a:cs typeface="KS SUDIN" pitchFamily="18" charset="-34"/>
            </a:endParaRPr>
          </a:p>
          <a:p>
            <a:pPr marL="0" indent="0">
              <a:buNone/>
            </a:pPr>
            <a:r>
              <a:rPr lang="th-TH" sz="3200" dirty="0" smtClean="0">
                <a:solidFill>
                  <a:srgbClr val="FF0000"/>
                </a:solidFill>
                <a:latin typeface="KS SUDIN" pitchFamily="18" charset="-34"/>
                <a:cs typeface="KS SUDIN" pitchFamily="18" charset="-34"/>
              </a:rPr>
              <a:t>อยู่บ้านเลขที่  18 หมู่ที่ 3 ต.บ้านหาด</a:t>
            </a:r>
          </a:p>
          <a:p>
            <a:pPr marL="0" indent="0">
              <a:buNone/>
            </a:pPr>
            <a:r>
              <a:rPr lang="th-TH" sz="3200" dirty="0" smtClean="0">
                <a:solidFill>
                  <a:srgbClr val="FF0000"/>
                </a:solidFill>
                <a:latin typeface="KS SUDIN" pitchFamily="18" charset="-34"/>
                <a:cs typeface="KS SUDIN" pitchFamily="18" charset="-34"/>
              </a:rPr>
              <a:t>ช่าง</a:t>
            </a:r>
            <a:r>
              <a:rPr lang="th-TH" sz="3200" dirty="0" err="1" smtClean="0">
                <a:solidFill>
                  <a:srgbClr val="FF0000"/>
                </a:solidFill>
                <a:latin typeface="KS SUDIN" pitchFamily="18" charset="-34"/>
                <a:cs typeface="KS SUDIN" pitchFamily="18" charset="-34"/>
              </a:rPr>
              <a:t>มีฝื</a:t>
            </a:r>
            <a:r>
              <a:rPr lang="th-TH" sz="3200" dirty="0" smtClean="0">
                <a:solidFill>
                  <a:srgbClr val="FF0000"/>
                </a:solidFill>
                <a:latin typeface="KS SUDIN" pitchFamily="18" charset="-34"/>
                <a:cs typeface="KS SUDIN" pitchFamily="18" charset="-34"/>
              </a:rPr>
              <a:t>มือในการแกะสลัก ช่อฟ้า ใบระกา ผลงาน วัดใหม่ธรรมรังสี อำเภอเมืองเพชรบุรี วัดโพธิ์ลอย</a:t>
            </a:r>
          </a:p>
          <a:p>
            <a:pPr marL="0" indent="0">
              <a:buNone/>
            </a:pPr>
            <a:r>
              <a:rPr lang="th-TH" sz="3200" dirty="0" smtClean="0">
                <a:solidFill>
                  <a:srgbClr val="FF0000"/>
                </a:solidFill>
                <a:latin typeface="KS SUDIN" pitchFamily="18" charset="-34"/>
                <a:cs typeface="KS SUDIN" pitchFamily="18" charset="-34"/>
              </a:rPr>
              <a:t> อำเภอบ้านลาด</a:t>
            </a:r>
            <a:endParaRPr lang="th-TH" sz="3200" dirty="0">
              <a:solidFill>
                <a:srgbClr val="FF0000"/>
              </a:solidFill>
              <a:latin typeface="KS SUDIN" pitchFamily="18" charset="-34"/>
              <a:cs typeface="KS SUDIN" pitchFamily="18" charset="-34"/>
            </a:endParaRPr>
          </a:p>
        </p:txBody>
      </p:sp>
      <p:pic>
        <p:nvPicPr>
          <p:cNvPr id="15362" name="Picture 2" descr="D:\งาน100ปีตำบลบ้านหาด\New folder (2)\DSCN0282 - Copy - Copy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1973" y="2276872"/>
            <a:ext cx="4422643" cy="331698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2979168"/>
      </p:ext>
    </p:extLst>
  </p:cSld>
  <p:clrMapOvr>
    <a:masterClrMapping/>
  </p:clrMapOvr>
  <p:transition spd="slow">
    <p:split orient="vert" dir="in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67544" y="548680"/>
            <a:ext cx="8352928" cy="926976"/>
          </a:xfrm>
          <a:solidFill>
            <a:schemeClr val="accent2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th-TH" sz="4400" dirty="0" smtClean="0">
                <a:solidFill>
                  <a:schemeClr val="bg1"/>
                </a:solidFill>
                <a:latin typeface="KS SUDIN" pitchFamily="18" charset="-34"/>
                <a:cs typeface="KS SUDIN" pitchFamily="18" charset="-34"/>
              </a:rPr>
              <a:t>แหล่งเรียนรู้กลุ่มอนุรักษ์ศิลปะพื้นบ้านกระบี่กระบอง</a:t>
            </a:r>
            <a:endParaRPr lang="th-TH" sz="4400" dirty="0">
              <a:solidFill>
                <a:schemeClr val="bg1"/>
              </a:solidFill>
              <a:latin typeface="KS SUDIN" pitchFamily="18" charset="-34"/>
              <a:cs typeface="KS SUDIN" pitchFamily="18" charset="-34"/>
            </a:endParaRP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sz="half" idx="1"/>
          </p:nvPr>
        </p:nvSpPr>
        <p:spPr>
          <a:xfrm>
            <a:off x="467544" y="1628800"/>
            <a:ext cx="4038600" cy="4434840"/>
          </a:xfrm>
        </p:spPr>
        <p:txBody>
          <a:bodyPr/>
          <a:lstStyle/>
          <a:p>
            <a:pPr marL="0" indent="0">
              <a:buNone/>
            </a:pPr>
            <a:r>
              <a:rPr lang="th-TH" sz="4000" dirty="0" smtClean="0">
                <a:solidFill>
                  <a:srgbClr val="00B050"/>
                </a:solidFill>
                <a:latin typeface="KS SUDIN" pitchFamily="18" charset="-34"/>
                <a:cs typeface="KS SUDIN" pitchFamily="18" charset="-34"/>
              </a:rPr>
              <a:t>นาย</a:t>
            </a:r>
            <a:r>
              <a:rPr lang="th-TH" sz="4000" dirty="0" err="1">
                <a:solidFill>
                  <a:srgbClr val="00B050"/>
                </a:solidFill>
                <a:latin typeface="KS SUDIN" pitchFamily="18" charset="-34"/>
                <a:cs typeface="KS SUDIN" pitchFamily="18" charset="-34"/>
              </a:rPr>
              <a:t>เผิ่น</a:t>
            </a:r>
            <a:r>
              <a:rPr lang="th-TH" sz="4000" dirty="0">
                <a:solidFill>
                  <a:srgbClr val="00B050"/>
                </a:solidFill>
                <a:latin typeface="KS SUDIN" pitchFamily="18" charset="-34"/>
                <a:cs typeface="KS SUDIN" pitchFamily="18" charset="-34"/>
              </a:rPr>
              <a:t>  เนียมแก้ว  </a:t>
            </a:r>
            <a:endParaRPr lang="th-TH" sz="4000" dirty="0" smtClean="0">
              <a:solidFill>
                <a:srgbClr val="00B050"/>
              </a:solidFill>
              <a:latin typeface="KS SUDIN" pitchFamily="18" charset="-34"/>
              <a:cs typeface="KS SUDIN" pitchFamily="18" charset="-34"/>
            </a:endParaRPr>
          </a:p>
          <a:p>
            <a:pPr marL="0" indent="0">
              <a:buNone/>
            </a:pPr>
            <a:r>
              <a:rPr lang="th-TH" sz="3600" dirty="0" smtClean="0">
                <a:solidFill>
                  <a:schemeClr val="accent1">
                    <a:lumMod val="75000"/>
                  </a:schemeClr>
                </a:solidFill>
                <a:latin typeface="KS SUDIN" pitchFamily="18" charset="-34"/>
                <a:cs typeface="KS SUDIN" pitchFamily="18" charset="-34"/>
              </a:rPr>
              <a:t>กลุ่ม</a:t>
            </a:r>
            <a:r>
              <a:rPr lang="th-TH" sz="3600" dirty="0">
                <a:solidFill>
                  <a:schemeClr val="accent1">
                    <a:lumMod val="75000"/>
                  </a:schemeClr>
                </a:solidFill>
                <a:latin typeface="KS SUDIN" pitchFamily="18" charset="-34"/>
                <a:cs typeface="KS SUDIN" pitchFamily="18" charset="-34"/>
              </a:rPr>
              <a:t>อนุรักษ์ศิลปะพื้นบ้านกระบี่กระบอง ตั้งอยู่ หมู่ที่ 3 ตำบลบ้านหาด   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KS SUDIN" pitchFamily="18" charset="-34"/>
                <a:cs typeface="KS SUDIN" pitchFamily="18" charset="-34"/>
              </a:rPr>
              <a:t>  </a:t>
            </a:r>
            <a:r>
              <a:rPr lang="th-TH" sz="3600" dirty="0">
                <a:solidFill>
                  <a:schemeClr val="accent1">
                    <a:lumMod val="75000"/>
                  </a:schemeClr>
                </a:solidFill>
                <a:latin typeface="KS SUDIN" pitchFamily="18" charset="-34"/>
                <a:cs typeface="KS SUDIN" pitchFamily="18" charset="-34"/>
              </a:rPr>
              <a:t>กระบี่กระบองของตำบลบ้านหาด </a:t>
            </a:r>
          </a:p>
        </p:txBody>
      </p:sp>
      <p:pic>
        <p:nvPicPr>
          <p:cNvPr id="17410" name="Picture 2" descr="D:\งาน100ปีตำบลบ้านหาด\งานเย็น อบต.บ้านหาด\00257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700808"/>
            <a:ext cx="3678560" cy="24521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\\สำนักปลัด\รวมรูปภาพ\รวมรูป 1 มีนาคมกระบี่กระบอง\101_FUJI\DSCF086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36096" y="4404787"/>
            <a:ext cx="2880320" cy="21602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4" descr="D:\00 - รวมรูปกิจกรรม\58กระบี่กระบอง เขาวัง\DSCN797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617948"/>
            <a:ext cx="2736337" cy="20524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760933374"/>
      </p:ext>
    </p:extLst>
  </p:cSld>
  <p:clrMapOvr>
    <a:masterClrMapping/>
  </p:clrMapOvr>
  <p:transition spd="slow">
    <p:split orient="vert" dir="in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80783" y="476672"/>
            <a:ext cx="7787208" cy="1010376"/>
          </a:xfr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th-TH" dirty="0" smtClean="0">
                <a:latin typeface="KS SUDIN" pitchFamily="18" charset="-34"/>
                <a:cs typeface="KS SUDIN" pitchFamily="18" charset="-34"/>
              </a:rPr>
              <a:t>กลุ่มอนุรักษ์ศิลปะพื้นบ้านกลองยาว</a:t>
            </a:r>
            <a:endParaRPr lang="th-TH" dirty="0">
              <a:latin typeface="KS SUDIN" pitchFamily="18" charset="-34"/>
              <a:cs typeface="KS SUDIN" pitchFamily="18" charset="-34"/>
            </a:endParaRPr>
          </a:p>
        </p:txBody>
      </p:sp>
      <p:pic>
        <p:nvPicPr>
          <p:cNvPr id="16386" name="Picture 2" descr="D:\งาน100ปีตำบลบ้านหาด\New folder (2)\DSCN0550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8424" y="1593439"/>
            <a:ext cx="3282008" cy="24615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6" name="Picture 2" descr="D:\00 - รวมรูปกิจกรรม\57ลอยกระทง\รูป\DSCF233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493" y="4437112"/>
            <a:ext cx="3924499" cy="22322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5" name="TextBox 4"/>
          <p:cNvSpPr txBox="1"/>
          <p:nvPr/>
        </p:nvSpPr>
        <p:spPr>
          <a:xfrm>
            <a:off x="471507" y="1700807"/>
            <a:ext cx="385444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4000" dirty="0" smtClean="0">
                <a:solidFill>
                  <a:srgbClr val="00B050"/>
                </a:solidFill>
                <a:latin typeface="KS SUDIN" pitchFamily="18" charset="-34"/>
                <a:cs typeface="KS SUDIN" pitchFamily="18" charset="-34"/>
              </a:rPr>
              <a:t>นายรอด  จงเจริญ</a:t>
            </a:r>
          </a:p>
          <a:p>
            <a:r>
              <a:rPr lang="th-TH" sz="3200" dirty="0" smtClean="0">
                <a:solidFill>
                  <a:schemeClr val="accent1">
                    <a:lumMod val="75000"/>
                  </a:schemeClr>
                </a:solidFill>
                <a:latin typeface="KS SUDIN" pitchFamily="18" charset="-34"/>
                <a:cs typeface="KS SUDIN" pitchFamily="18" charset="-34"/>
              </a:rPr>
              <a:t>นายฉลวย  จงเจริญ</a:t>
            </a:r>
          </a:p>
          <a:p>
            <a:r>
              <a:rPr lang="th-TH" sz="3200" dirty="0" smtClean="0">
                <a:solidFill>
                  <a:schemeClr val="accent1">
                    <a:lumMod val="75000"/>
                  </a:schemeClr>
                </a:solidFill>
                <a:latin typeface="KS SUDIN" pitchFamily="18" charset="-34"/>
                <a:cs typeface="KS SUDIN" pitchFamily="18" charset="-34"/>
              </a:rPr>
              <a:t>หมู่ที่ 4 บ้านไร่แค  ผู้ร่วมส่งเสริมและสืบทอดการตีกลองยาวมาจากคนรุ่นปู่ รุ่นพ่อสืบต่อกันมา</a:t>
            </a:r>
            <a:endParaRPr lang="th-TH" sz="3200" dirty="0">
              <a:solidFill>
                <a:schemeClr val="accent1">
                  <a:lumMod val="75000"/>
                </a:schemeClr>
              </a:solidFill>
              <a:latin typeface="KS SUDIN" pitchFamily="18" charset="-34"/>
              <a:cs typeface="KS SUDIN" pitchFamily="18" charset="-34"/>
            </a:endParaRPr>
          </a:p>
        </p:txBody>
      </p:sp>
      <p:pic>
        <p:nvPicPr>
          <p:cNvPr id="16387" name="Picture 3" descr="D:\งาน100ปีตำบลบ้านหาด\งานเย็น อบต.บ้านหาด\0027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4186481"/>
            <a:ext cx="3668216" cy="24454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872417110"/>
      </p:ext>
    </p:extLst>
  </p:cSld>
  <p:clrMapOvr>
    <a:masterClrMapping/>
  </p:clrMapOvr>
  <p:transition spd="slow">
    <p:split orient="vert" dir="in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ไดอะแกรม 3"/>
          <p:cNvGraphicFramePr/>
          <p:nvPr>
            <p:extLst>
              <p:ext uri="{D42A27DB-BD31-4B8C-83A1-F6EECF244321}">
                <p14:modId xmlns:p14="http://schemas.microsoft.com/office/powerpoint/2010/main" val="4237961914"/>
              </p:ext>
            </p:extLst>
          </p:nvPr>
        </p:nvGraphicFramePr>
        <p:xfrm>
          <a:off x="827584" y="980728"/>
          <a:ext cx="3384376" cy="114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780863" y="2166164"/>
            <a:ext cx="3503105" cy="3947874"/>
          </a:xfrm>
          <a:prstGeom prst="roundRect">
            <a:avLst/>
          </a:prstGeom>
          <a:solidFill>
            <a:srgbClr val="92D050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th-TH" sz="2400" dirty="0" smtClean="0">
                <a:latin typeface="KS SUDIN" pitchFamily="18" charset="-34"/>
                <a:cs typeface="KS SUDIN" pitchFamily="18" charset="-34"/>
              </a:rPr>
              <a:t>ประเพณีสงกรานต์</a:t>
            </a:r>
          </a:p>
          <a:p>
            <a:r>
              <a:rPr lang="th-TH" sz="2400" dirty="0">
                <a:latin typeface="KS SUDIN" pitchFamily="18" charset="-34"/>
                <a:cs typeface="KS SUDIN" pitchFamily="18" charset="-34"/>
              </a:rPr>
              <a:t> </a:t>
            </a:r>
            <a:r>
              <a:rPr lang="th-TH" sz="2400" dirty="0" smtClean="0">
                <a:latin typeface="KS SUDIN" pitchFamily="18" charset="-34"/>
                <a:cs typeface="KS SUDIN" pitchFamily="18" charset="-34"/>
              </a:rPr>
              <a:t>ประเพณีลอยกระทง</a:t>
            </a:r>
            <a:endParaRPr lang="th-TH" sz="2400" dirty="0">
              <a:latin typeface="KS SUDIN" pitchFamily="18" charset="-34"/>
              <a:cs typeface="KS SUDIN" pitchFamily="18" charset="-34"/>
            </a:endParaRPr>
          </a:p>
          <a:p>
            <a:r>
              <a:rPr lang="th-TH" sz="2400" dirty="0" smtClean="0">
                <a:latin typeface="KS SUDIN" pitchFamily="18" charset="-34"/>
                <a:cs typeface="KS SUDIN" pitchFamily="18" charset="-34"/>
              </a:rPr>
              <a:t>แห่เทียนพรรษา</a:t>
            </a:r>
          </a:p>
          <a:p>
            <a:r>
              <a:rPr lang="th-TH" sz="2400" dirty="0" smtClean="0">
                <a:latin typeface="KS SUDIN" pitchFamily="18" charset="-34"/>
                <a:cs typeface="KS SUDIN" pitchFamily="18" charset="-34"/>
              </a:rPr>
              <a:t>หาบ</a:t>
            </a:r>
            <a:r>
              <a:rPr lang="th-TH" sz="2400" dirty="0">
                <a:latin typeface="KS SUDIN" pitchFamily="18" charset="-34"/>
                <a:cs typeface="KS SUDIN" pitchFamily="18" charset="-34"/>
              </a:rPr>
              <a:t>สลากภัต</a:t>
            </a:r>
          </a:p>
          <a:p>
            <a:r>
              <a:rPr lang="th-TH" sz="2400" dirty="0" smtClean="0">
                <a:latin typeface="KS SUDIN" pitchFamily="18" charset="-34"/>
                <a:cs typeface="KS SUDIN" pitchFamily="18" charset="-34"/>
              </a:rPr>
              <a:t>เทศน์มหาชาติ</a:t>
            </a:r>
          </a:p>
          <a:p>
            <a:r>
              <a:rPr lang="th-TH" sz="2400" dirty="0" smtClean="0">
                <a:latin typeface="KS SUDIN" pitchFamily="18" charset="-34"/>
                <a:cs typeface="KS SUDIN" pitchFamily="18" charset="-34"/>
              </a:rPr>
              <a:t>งานปี</a:t>
            </a:r>
          </a:p>
          <a:p>
            <a:r>
              <a:rPr lang="th-TH" sz="2400" dirty="0" smtClean="0">
                <a:latin typeface="KS SUDIN" pitchFamily="18" charset="-34"/>
                <a:cs typeface="KS SUDIN" pitchFamily="18" charset="-34"/>
              </a:rPr>
              <a:t>ทำบุญในวันสำคัญทางศาสนา</a:t>
            </a:r>
          </a:p>
          <a:p>
            <a:r>
              <a:rPr lang="th-TH" sz="2400" dirty="0" smtClean="0">
                <a:latin typeface="KS SUDIN" pitchFamily="18" charset="-34"/>
                <a:cs typeface="KS SUDIN" pitchFamily="18" charset="-34"/>
              </a:rPr>
              <a:t>ตักบาตรในวันสำคัญทางศาสนา</a:t>
            </a:r>
          </a:p>
          <a:p>
            <a:r>
              <a:rPr lang="th-TH" sz="2400" dirty="0" smtClean="0">
                <a:latin typeface="KS SUDIN" pitchFamily="18" charset="-34"/>
                <a:cs typeface="KS SUDIN" pitchFamily="18" charset="-34"/>
              </a:rPr>
              <a:t>ทำบุญกลางบ้าน</a:t>
            </a:r>
          </a:p>
          <a:p>
            <a:endParaRPr lang="th-TH" sz="1400" dirty="0">
              <a:latin typeface="KS SUDIN" pitchFamily="18" charset="-34"/>
              <a:cs typeface="KS SUDIN" pitchFamily="18" charset="-34"/>
            </a:endParaRPr>
          </a:p>
        </p:txBody>
      </p:sp>
      <p:graphicFrame>
        <p:nvGraphicFramePr>
          <p:cNvPr id="7" name="ไดอะแกรม 6"/>
          <p:cNvGraphicFramePr/>
          <p:nvPr>
            <p:extLst>
              <p:ext uri="{D42A27DB-BD31-4B8C-83A1-F6EECF244321}">
                <p14:modId xmlns:p14="http://schemas.microsoft.com/office/powerpoint/2010/main" val="1047339384"/>
              </p:ext>
            </p:extLst>
          </p:nvPr>
        </p:nvGraphicFramePr>
        <p:xfrm>
          <a:off x="5292080" y="980728"/>
          <a:ext cx="3456384" cy="10801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4932040" y="2247781"/>
            <a:ext cx="3744416" cy="3159383"/>
          </a:xfrm>
          <a:prstGeom prst="ellipse">
            <a:avLst/>
          </a:prstGeom>
          <a:solidFill>
            <a:srgbClr val="FF9933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th-TH" dirty="0" smtClean="0">
                <a:latin typeface="KS SUDIN" pitchFamily="18" charset="-34"/>
                <a:cs typeface="KS SUDIN" pitchFamily="18" charset="-34"/>
              </a:rPr>
              <a:t>กระบี่กระบอง  หมู่ที่ 3</a:t>
            </a:r>
          </a:p>
          <a:p>
            <a:r>
              <a:rPr lang="th-TH" dirty="0" smtClean="0">
                <a:latin typeface="KS SUDIN" pitchFamily="18" charset="-34"/>
                <a:cs typeface="KS SUDIN" pitchFamily="18" charset="-34"/>
              </a:rPr>
              <a:t>กลองยาว      หมู่ที่ 2 ,4</a:t>
            </a:r>
          </a:p>
          <a:p>
            <a:r>
              <a:rPr lang="th-TH" dirty="0" smtClean="0">
                <a:latin typeface="KS SUDIN" pitchFamily="18" charset="-34"/>
                <a:cs typeface="KS SUDIN" pitchFamily="18" charset="-34"/>
              </a:rPr>
              <a:t>รำโทน           หมู่ที่ 5</a:t>
            </a:r>
          </a:p>
          <a:p>
            <a:r>
              <a:rPr lang="th-TH" dirty="0" smtClean="0">
                <a:latin typeface="KS SUDIN" pitchFamily="18" charset="-34"/>
                <a:cs typeface="KS SUDIN" pitchFamily="18" charset="-34"/>
              </a:rPr>
              <a:t>วัวเทียมเกวียน</a:t>
            </a:r>
          </a:p>
          <a:p>
            <a:r>
              <a:rPr lang="th-TH" dirty="0" smtClean="0">
                <a:latin typeface="KS SUDIN" pitchFamily="18" charset="-34"/>
                <a:cs typeface="KS SUDIN" pitchFamily="18" charset="-34"/>
              </a:rPr>
              <a:t>วัวเทียมไถ</a:t>
            </a:r>
            <a:endParaRPr lang="th-TH" dirty="0">
              <a:latin typeface="KS SUDIN" pitchFamily="18" charset="-34"/>
              <a:cs typeface="KS SUDIN" pitchFamily="18" charset="-34"/>
            </a:endParaRPr>
          </a:p>
        </p:txBody>
      </p:sp>
      <p:pic>
        <p:nvPicPr>
          <p:cNvPr id="6" name="Picture 2" descr="C:\Users\JJ\Pictures\imagesCA5V26CA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5220072" y="5373216"/>
            <a:ext cx="3600400" cy="8185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plit orient="vert" dir="in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70722" y="1124744"/>
            <a:ext cx="3896067" cy="854968"/>
          </a:xfrm>
          <a:solidFill>
            <a:schemeClr val="accent1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th-TH" dirty="0" smtClean="0">
                <a:latin typeface="KS SUDIN" pitchFamily="18" charset="-34"/>
                <a:cs typeface="KS SUDIN" pitchFamily="18" charset="-34"/>
              </a:rPr>
              <a:t>แห่เทียนพรรษา</a:t>
            </a:r>
            <a:endParaRPr lang="th-TH" dirty="0">
              <a:latin typeface="KS SUDIN" pitchFamily="18" charset="-34"/>
              <a:cs typeface="KS SUDIN" pitchFamily="18" charset="-34"/>
            </a:endParaRPr>
          </a:p>
        </p:txBody>
      </p:sp>
      <p:pic>
        <p:nvPicPr>
          <p:cNvPr id="8194" name="Picture 2" descr="D:\00 - รวมรูปกิจกรรม\รวมกิจกรรม58\20150731_16560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358" y="2564904"/>
            <a:ext cx="4029739" cy="30223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8195" name="Picture 3" descr="D:\00 - รวมรูปกิจกรรม\รวมกิจกรรม58\20150731_16485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6914" y="980728"/>
            <a:ext cx="3456384" cy="25922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8196" name="Picture 4" descr="D:\00 - รวมรูปกิจกรรม\รวมกิจกรรม58\20150731_16542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6914" y="3717032"/>
            <a:ext cx="3789712" cy="28422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863817848"/>
      </p:ext>
    </p:extLst>
  </p:cSld>
  <p:clrMapOvr>
    <a:masterClrMapping/>
  </p:clrMapOvr>
  <p:transition spd="slow">
    <p:split orient="vert" dir="in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728468" y="692696"/>
            <a:ext cx="3466728" cy="894437"/>
          </a:xfrm>
          <a:solidFill>
            <a:srgbClr val="92D050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th-TH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latin typeface="KS SUDIN" pitchFamily="18" charset="-34"/>
                <a:cs typeface="KS SUDIN" pitchFamily="18" charset="-34"/>
              </a:rPr>
              <a:t>หาบสลากภัตร</a:t>
            </a:r>
            <a:endParaRPr lang="th-TH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latin typeface="KS SUDIN" pitchFamily="18" charset="-34"/>
              <a:cs typeface="KS SUDIN" pitchFamily="18" charset="-34"/>
            </a:endParaRPr>
          </a:p>
        </p:txBody>
      </p:sp>
      <p:pic>
        <p:nvPicPr>
          <p:cNvPr id="9218" name="Picture 2" descr="D:\00 - รวมรูปกิจกรรม\57สลากภัต\DSCF180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369529"/>
            <a:ext cx="4176464" cy="2349261"/>
          </a:xfrm>
          <a:prstGeom prst="rect">
            <a:avLst/>
          </a:prstGeom>
          <a:ln w="88900" cap="sq" cmpd="thickThin">
            <a:solidFill>
              <a:schemeClr val="bg2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D:\00 - รวมรูปกิจกรรม\57สลากภัต\DSCN751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603" y="1749557"/>
            <a:ext cx="2980466" cy="2235601"/>
          </a:xfrm>
          <a:prstGeom prst="rect">
            <a:avLst/>
          </a:prstGeom>
          <a:ln w="88900" cap="sq" cmpd="thickThin">
            <a:solidFill>
              <a:schemeClr val="bg2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D:\00 - รวมรูปกิจกรรม\57สลากภัต\DSCN751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1" y="4221088"/>
            <a:ext cx="3196491" cy="2397639"/>
          </a:xfrm>
          <a:prstGeom prst="rect">
            <a:avLst/>
          </a:prstGeom>
          <a:ln w="88900" cap="sq" cmpd="thickThin">
            <a:solidFill>
              <a:schemeClr val="bg2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D:\00 - รวมรูปกิจกรรม\57สลากภัต\DSCN751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933056"/>
            <a:ext cx="3309727" cy="2482576"/>
          </a:xfrm>
          <a:prstGeom prst="rect">
            <a:avLst/>
          </a:prstGeom>
          <a:ln w="88900" cap="sq" cmpd="thickThin">
            <a:solidFill>
              <a:schemeClr val="bg1">
                <a:lumMod val="9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5620511"/>
      </p:ext>
    </p:extLst>
  </p:cSld>
  <p:clrMapOvr>
    <a:masterClrMapping/>
  </p:clrMapOvr>
  <p:transition spd="slow">
    <p:split orient="vert" dir="in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ไดอะแกรม 5"/>
          <p:cNvGraphicFramePr/>
          <p:nvPr>
            <p:extLst>
              <p:ext uri="{D42A27DB-BD31-4B8C-83A1-F6EECF244321}">
                <p14:modId xmlns:p14="http://schemas.microsoft.com/office/powerpoint/2010/main" val="3629472223"/>
              </p:ext>
            </p:extLst>
          </p:nvPr>
        </p:nvGraphicFramePr>
        <p:xfrm>
          <a:off x="1907704" y="980728"/>
          <a:ext cx="7031752" cy="12241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5364" name="Rectangle 3"/>
          <p:cNvSpPr>
            <a:spLocks noGrp="1" noChangeArrowheads="1"/>
          </p:cNvSpPr>
          <p:nvPr>
            <p:ph idx="1"/>
          </p:nvPr>
        </p:nvSpPr>
        <p:spPr>
          <a:xfrm>
            <a:off x="468312" y="2132856"/>
            <a:ext cx="8424167" cy="4392488"/>
          </a:xfrm>
        </p:spPr>
        <p:txBody>
          <a:bodyPr>
            <a:normAutofit fontScale="92500" lnSpcReduction="20000"/>
          </a:bodyPr>
          <a:lstStyle/>
          <a:p>
            <a:pPr algn="ctr" eaLnBrk="1" hangingPunct="1">
              <a:lnSpc>
                <a:spcPct val="90000"/>
              </a:lnSpc>
              <a:buFontTx/>
              <a:buNone/>
            </a:pPr>
            <a:endParaRPr lang="th-TH" sz="3600" b="1" dirty="0" smtClean="0">
              <a:solidFill>
                <a:srgbClr val="0000FF"/>
              </a:solidFill>
              <a:latin typeface="Angsana New" pitchFamily="18" charset="-34"/>
            </a:endParaRP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US" sz="4300" b="1" dirty="0" smtClean="0">
                <a:solidFill>
                  <a:srgbClr val="0000FF"/>
                </a:solidFill>
                <a:latin typeface="KS SUDIN" pitchFamily="18" charset="-34"/>
                <a:cs typeface="KS SUDIN" pitchFamily="18" charset="-34"/>
              </a:rPr>
              <a:t> </a:t>
            </a:r>
            <a:r>
              <a:rPr lang="en-US" sz="3500" dirty="0" smtClean="0">
                <a:solidFill>
                  <a:srgbClr val="00B050"/>
                </a:solidFill>
                <a:latin typeface="KS SUDIN" pitchFamily="18" charset="-34"/>
                <a:cs typeface="KS SUDIN" pitchFamily="18" charset="-34"/>
              </a:rPr>
              <a:t>	</a:t>
            </a:r>
            <a:r>
              <a:rPr lang="th-TH" sz="3600" dirty="0" smtClean="0">
                <a:solidFill>
                  <a:srgbClr val="00B050"/>
                </a:solidFill>
                <a:latin typeface="KS SUDIN" pitchFamily="18" charset="-34"/>
                <a:cs typeface="KS SUDIN" pitchFamily="18" charset="-34"/>
              </a:rPr>
              <a:t>ตั้งอยู่หมู่ที่ 2  ถนนบ้านลาด ไร่ส้ม  ตำบลบ้านหาด  อำเภอบ้านลาด   จังหวัดเพชรบุรี อยู่ห่างจากอำเภอบ้านลาดไปทางทิศตะวันตกเฉียงเหนือ ระยะทางประมาณ 3 กิโลเมตร และอยู่ทางทิศตะวันตกเฉียงใต้ของจังหวัดเพชรบุรี  มีเนื้อที่ประมาณ 6,187.5ไร่    </a:t>
            </a: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th-TH" sz="3600" dirty="0" smtClean="0">
                <a:solidFill>
                  <a:srgbClr val="00B050"/>
                </a:solidFill>
                <a:latin typeface="KS SUDIN" pitchFamily="18" charset="-34"/>
                <a:cs typeface="KS SUDIN" pitchFamily="18" charset="-34"/>
              </a:rPr>
              <a:t>หรือประมาณ 9.90 </a:t>
            </a:r>
            <a:r>
              <a:rPr lang="th-TH" sz="3600" dirty="0" err="1" smtClean="0">
                <a:solidFill>
                  <a:srgbClr val="00B050"/>
                </a:solidFill>
                <a:latin typeface="KS SUDIN" pitchFamily="18" charset="-34"/>
                <a:cs typeface="KS SUDIN" pitchFamily="18" charset="-34"/>
              </a:rPr>
              <a:t>ตร</a:t>
            </a:r>
            <a:r>
              <a:rPr lang="th-TH" sz="3600" dirty="0" smtClean="0">
                <a:solidFill>
                  <a:srgbClr val="00B050"/>
                </a:solidFill>
                <a:latin typeface="KS SUDIN" pitchFamily="18" charset="-34"/>
                <a:cs typeface="KS SUDIN" pitchFamily="18" charset="-34"/>
              </a:rPr>
              <a:t>.กม.</a:t>
            </a:r>
            <a:endParaRPr lang="en-US" sz="3600" dirty="0" smtClean="0">
              <a:solidFill>
                <a:srgbClr val="00B050"/>
              </a:solidFill>
              <a:latin typeface="KS SUDIN" pitchFamily="18" charset="-34"/>
              <a:cs typeface="KS SUDIN" pitchFamily="18" charset="-34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3200" dirty="0" smtClean="0">
                <a:solidFill>
                  <a:srgbClr val="FF0000"/>
                </a:solidFill>
                <a:latin typeface="KS SUDIN" pitchFamily="18" charset="-34"/>
                <a:cs typeface="KS SUDIN" pitchFamily="18" charset="-34"/>
              </a:rPr>
              <a:t>	</a:t>
            </a:r>
            <a:r>
              <a:rPr lang="th-TH" sz="3200" dirty="0" smtClean="0">
                <a:solidFill>
                  <a:srgbClr val="FF0000"/>
                </a:solidFill>
                <a:latin typeface="KS SUDIN" pitchFamily="18" charset="-34"/>
                <a:cs typeface="KS SUDIN" pitchFamily="18" charset="-34"/>
              </a:rPr>
              <a:t>	</a:t>
            </a:r>
            <a:r>
              <a:rPr lang="th-TH" sz="3200" b="1" i="1" dirty="0" smtClean="0">
                <a:solidFill>
                  <a:srgbClr val="FF0000"/>
                </a:solidFill>
                <a:latin typeface="KS SUDIN" pitchFamily="18" charset="-34"/>
                <a:cs typeface="KS SUDIN" pitchFamily="18" charset="-34"/>
              </a:rPr>
              <a:t>ทิศเหนือ</a:t>
            </a:r>
            <a:r>
              <a:rPr lang="en-US" sz="3200" b="1" i="1" dirty="0" smtClean="0">
                <a:solidFill>
                  <a:srgbClr val="FF0000"/>
                </a:solidFill>
                <a:latin typeface="KS SUDIN" pitchFamily="18" charset="-34"/>
                <a:cs typeface="KS SUDIN" pitchFamily="18" charset="-34"/>
              </a:rPr>
              <a:t>                 </a:t>
            </a:r>
            <a:r>
              <a:rPr lang="th-TH" sz="3200" b="1" i="1" dirty="0" smtClean="0">
                <a:solidFill>
                  <a:srgbClr val="FF0000"/>
                </a:solidFill>
                <a:latin typeface="KS SUDIN" pitchFamily="18" charset="-34"/>
                <a:cs typeface="KS SUDIN" pitchFamily="18" charset="-34"/>
              </a:rPr>
              <a:t>จดตำบล                   ต.ไร่ส้ม</a:t>
            </a:r>
            <a:endParaRPr lang="en-US" sz="3200" b="1" i="1" dirty="0" smtClean="0">
              <a:solidFill>
                <a:srgbClr val="FF0000"/>
              </a:solidFill>
              <a:latin typeface="KS SUDIN" pitchFamily="18" charset="-34"/>
              <a:cs typeface="KS SUDIN" pitchFamily="18" charset="-34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3200" b="1" i="1" dirty="0" smtClean="0">
                <a:solidFill>
                  <a:srgbClr val="FF0000"/>
                </a:solidFill>
                <a:latin typeface="KS SUDIN" pitchFamily="18" charset="-34"/>
                <a:cs typeface="KS SUDIN" pitchFamily="18" charset="-34"/>
              </a:rPr>
              <a:t>	</a:t>
            </a:r>
            <a:r>
              <a:rPr lang="th-TH" sz="3200" b="1" i="1" dirty="0" smtClean="0">
                <a:solidFill>
                  <a:srgbClr val="FF0000"/>
                </a:solidFill>
                <a:latin typeface="KS SUDIN" pitchFamily="18" charset="-34"/>
                <a:cs typeface="KS SUDIN" pitchFamily="18" charset="-34"/>
              </a:rPr>
              <a:t>	ทิศใต้</a:t>
            </a:r>
            <a:r>
              <a:rPr lang="en-US" sz="3200" b="1" i="1" dirty="0" smtClean="0">
                <a:solidFill>
                  <a:srgbClr val="FF0000"/>
                </a:solidFill>
                <a:latin typeface="KS SUDIN" pitchFamily="18" charset="-34"/>
                <a:cs typeface="KS SUDIN" pitchFamily="18" charset="-34"/>
              </a:rPr>
              <a:t>	                	“              </a:t>
            </a:r>
            <a:r>
              <a:rPr lang="th-TH" sz="3200" b="1" i="1" dirty="0" smtClean="0">
                <a:solidFill>
                  <a:srgbClr val="FF0000"/>
                </a:solidFill>
                <a:latin typeface="KS SUDIN" pitchFamily="18" charset="-34"/>
                <a:cs typeface="KS SUDIN" pitchFamily="18" charset="-34"/>
              </a:rPr>
              <a:t>         ต.บ้านลาด</a:t>
            </a:r>
            <a:endParaRPr lang="en-US" sz="3200" b="1" i="1" dirty="0" smtClean="0">
              <a:solidFill>
                <a:srgbClr val="FF0000"/>
              </a:solidFill>
              <a:latin typeface="KS SUDIN" pitchFamily="18" charset="-34"/>
              <a:cs typeface="KS SUDIN" pitchFamily="18" charset="-34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3200" b="1" i="1" dirty="0" smtClean="0">
                <a:solidFill>
                  <a:srgbClr val="FF0000"/>
                </a:solidFill>
                <a:latin typeface="KS SUDIN" pitchFamily="18" charset="-34"/>
                <a:cs typeface="KS SUDIN" pitchFamily="18" charset="-34"/>
              </a:rPr>
              <a:t>	</a:t>
            </a:r>
            <a:r>
              <a:rPr lang="th-TH" sz="3200" b="1" i="1" dirty="0" smtClean="0">
                <a:solidFill>
                  <a:srgbClr val="FF0000"/>
                </a:solidFill>
                <a:latin typeface="KS SUDIN" pitchFamily="18" charset="-34"/>
                <a:cs typeface="KS SUDIN" pitchFamily="18" charset="-34"/>
              </a:rPr>
              <a:t>	ทิศตะวันออก</a:t>
            </a:r>
            <a:r>
              <a:rPr lang="en-US" sz="3200" b="1" i="1" dirty="0" smtClean="0">
                <a:solidFill>
                  <a:srgbClr val="FF0000"/>
                </a:solidFill>
                <a:latin typeface="KS SUDIN" pitchFamily="18" charset="-34"/>
                <a:cs typeface="KS SUDIN" pitchFamily="18" charset="-34"/>
              </a:rPr>
              <a:t>	                “                        </a:t>
            </a:r>
            <a:r>
              <a:rPr lang="th-TH" sz="3200" b="1" i="1" dirty="0" smtClean="0">
                <a:solidFill>
                  <a:srgbClr val="FF0000"/>
                </a:solidFill>
                <a:latin typeface="KS SUDIN" pitchFamily="18" charset="-34"/>
                <a:cs typeface="KS SUDIN" pitchFamily="18" charset="-34"/>
              </a:rPr>
              <a:t>ต.บ้านหม้อ </a:t>
            </a:r>
            <a:endParaRPr lang="en-US" sz="3200" b="1" i="1" dirty="0" smtClean="0">
              <a:solidFill>
                <a:srgbClr val="FF0000"/>
              </a:solidFill>
              <a:latin typeface="KS SUDIN" pitchFamily="18" charset="-34"/>
              <a:cs typeface="KS SUDIN" pitchFamily="18" charset="-34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3200" b="1" i="1" dirty="0" smtClean="0">
                <a:solidFill>
                  <a:srgbClr val="FF0000"/>
                </a:solidFill>
                <a:latin typeface="DSN LaiThai" pitchFamily="2" charset="-34"/>
                <a:cs typeface="DSN LaiThai" pitchFamily="2" charset="-34"/>
              </a:rPr>
              <a:t>	</a:t>
            </a:r>
            <a:r>
              <a:rPr lang="th-TH" sz="3200" b="1" i="1" dirty="0" smtClean="0">
                <a:solidFill>
                  <a:srgbClr val="FF0000"/>
                </a:solidFill>
                <a:latin typeface="DSN LaiThai" pitchFamily="2" charset="-34"/>
                <a:cs typeface="DSN LaiThai" pitchFamily="2" charset="-34"/>
              </a:rPr>
              <a:t>	</a:t>
            </a:r>
            <a:r>
              <a:rPr lang="th-TH" sz="3200" b="1" i="1" dirty="0" smtClean="0">
                <a:solidFill>
                  <a:srgbClr val="FF0000"/>
                </a:solidFill>
                <a:latin typeface="KS SUDIN" pitchFamily="18" charset="-34"/>
                <a:cs typeface="KS SUDIN" pitchFamily="18" charset="-34"/>
              </a:rPr>
              <a:t>ทิศตะวันตก</a:t>
            </a:r>
            <a:r>
              <a:rPr lang="en-US" sz="3200" b="1" i="1" dirty="0" smtClean="0">
                <a:solidFill>
                  <a:srgbClr val="FF0000"/>
                </a:solidFill>
                <a:latin typeface="KS SUDIN" pitchFamily="18" charset="-34"/>
                <a:cs typeface="KS SUDIN" pitchFamily="18" charset="-34"/>
              </a:rPr>
              <a:t>	               “                       </a:t>
            </a:r>
            <a:r>
              <a:rPr lang="th-TH" sz="3200" b="1" i="1" dirty="0" smtClean="0">
                <a:solidFill>
                  <a:srgbClr val="FF0000"/>
                </a:solidFill>
                <a:latin typeface="KS SUDIN" pitchFamily="18" charset="-34"/>
                <a:cs typeface="KS SUDIN" pitchFamily="18" charset="-34"/>
              </a:rPr>
              <a:t> ต.ท่าช้าง </a:t>
            </a:r>
            <a:r>
              <a:rPr lang="en-US" sz="3200" b="1" i="1" dirty="0" smtClean="0">
                <a:solidFill>
                  <a:srgbClr val="FF0000"/>
                </a:solidFill>
                <a:latin typeface="KS SUDIN" pitchFamily="18" charset="-34"/>
                <a:cs typeface="KS SUDIN" pitchFamily="18" charset="-34"/>
              </a:rPr>
              <a:t>- </a:t>
            </a:r>
            <a:r>
              <a:rPr lang="th-TH" sz="3200" b="1" i="1" dirty="0" smtClean="0">
                <a:solidFill>
                  <a:srgbClr val="FF0000"/>
                </a:solidFill>
                <a:latin typeface="KS SUDIN" pitchFamily="18" charset="-34"/>
                <a:cs typeface="KS SUDIN" pitchFamily="18" charset="-34"/>
              </a:rPr>
              <a:t>ต.โรงเข้</a:t>
            </a:r>
          </a:p>
        </p:txBody>
      </p:sp>
      <p:pic>
        <p:nvPicPr>
          <p:cNvPr id="1026" name="Picture 2" descr="logo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95536" y="836712"/>
            <a:ext cx="1440160" cy="1440160"/>
          </a:xfrm>
          <a:prstGeom prst="ellipse">
            <a:avLst/>
          </a:prstGeom>
          <a:ln w="63500" cap="rnd">
            <a:solidFill>
              <a:srgbClr val="00B0F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ransition spd="slow">
    <p:split orient="vert" dir="in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754911" y="915980"/>
            <a:ext cx="3322712" cy="724942"/>
          </a:xfrm>
          <a:solidFill>
            <a:srgbClr val="92D050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th-TH" dirty="0" smtClean="0">
                <a:latin typeface="KS SUDIN" pitchFamily="18" charset="-34"/>
                <a:cs typeface="KS SUDIN" pitchFamily="18" charset="-34"/>
              </a:rPr>
              <a:t>   เทศน์มหาชาติ                </a:t>
            </a:r>
            <a:endParaRPr lang="th-TH" dirty="0">
              <a:latin typeface="KS SUDIN" pitchFamily="18" charset="-34"/>
              <a:cs typeface="KS SUDIN" pitchFamily="18" charset="-34"/>
            </a:endParaRPr>
          </a:p>
        </p:txBody>
      </p:sp>
      <p:pic>
        <p:nvPicPr>
          <p:cNvPr id="11266" name="Picture 2" descr="D:\รูปกิจกรรมหมู่ที่ 3\20141123_18164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455168"/>
            <a:ext cx="3699126" cy="27743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1267" name="Picture 3" descr="D:\รูปกิจกรรมหมู่ที่ 3\20150201_08270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0670" y="2420888"/>
            <a:ext cx="3699126" cy="27743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4" name="TextBox 3"/>
          <p:cNvSpPr txBox="1"/>
          <p:nvPr/>
        </p:nvSpPr>
        <p:spPr>
          <a:xfrm>
            <a:off x="4716016" y="908720"/>
            <a:ext cx="3479227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3600" dirty="0" smtClean="0">
                <a:latin typeface="KS SUDIN" pitchFamily="18" charset="-34"/>
                <a:cs typeface="KS SUDIN" pitchFamily="18" charset="-34"/>
              </a:rPr>
              <a:t>ทำบุญกลางบ้าน</a:t>
            </a:r>
            <a:endParaRPr lang="th-TH" sz="3600" dirty="0">
              <a:latin typeface="KS SUDIN" pitchFamily="18" charset="-34"/>
              <a:cs typeface="KS SUDIN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593747656"/>
      </p:ext>
    </p:extLst>
  </p:cSld>
  <p:clrMapOvr>
    <a:masterClrMapping/>
  </p:clrMapOvr>
  <p:transition spd="slow">
    <p:split orient="vert" dir="in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849080" y="463478"/>
            <a:ext cx="3600400" cy="733274"/>
          </a:xfrm>
          <a:solidFill>
            <a:srgbClr val="92D050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th-TH" sz="3600" dirty="0" smtClean="0">
                <a:latin typeface="KS SUDIN" pitchFamily="18" charset="-34"/>
                <a:cs typeface="KS SUDIN" pitchFamily="18" charset="-34"/>
              </a:rPr>
              <a:t>ทำบุญตักบาตรในวันสำคัญ           </a:t>
            </a:r>
            <a:endParaRPr lang="th-TH" sz="3600" dirty="0">
              <a:latin typeface="KS SUDIN" pitchFamily="18" charset="-34"/>
              <a:cs typeface="KS SUDIN" pitchFamily="18" charset="-34"/>
            </a:endParaRPr>
          </a:p>
        </p:txBody>
      </p:sp>
      <p:pic>
        <p:nvPicPr>
          <p:cNvPr id="12290" name="Picture 2" descr="D:\00 - รวมรูปกิจกรรม\รวมกิจกรรม58\20150601_070123.jpg"/>
          <p:cNvPicPr>
            <a:picLocks noGrp="1" noChangeAspect="1" noChangeArrowheads="1"/>
          </p:cNvPicPr>
          <p:nvPr>
            <p:ph type="tbl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412776"/>
            <a:ext cx="3426772" cy="25700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" name="Picture 4" descr="D:\รูปกิจกรรมหมู่ที่ 3\20140205_10461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522257"/>
            <a:ext cx="3502431" cy="26268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4" name="TextBox 3"/>
          <p:cNvSpPr txBox="1"/>
          <p:nvPr/>
        </p:nvSpPr>
        <p:spPr>
          <a:xfrm>
            <a:off x="4788024" y="692695"/>
            <a:ext cx="4032448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3200" dirty="0" smtClean="0">
                <a:latin typeface="KS SUDIN" pitchFamily="18" charset="-34"/>
                <a:cs typeface="KS SUDIN" pitchFamily="18" charset="-34"/>
              </a:rPr>
              <a:t>ทำบุญในวันสำคัญทางศาสนา</a:t>
            </a:r>
            <a:endParaRPr lang="th-TH" sz="3200" dirty="0">
              <a:latin typeface="KS SUDIN" pitchFamily="18" charset="-34"/>
              <a:cs typeface="KS SUDIN" pitchFamily="18" charset="-34"/>
            </a:endParaRPr>
          </a:p>
        </p:txBody>
      </p:sp>
      <p:pic>
        <p:nvPicPr>
          <p:cNvPr id="7" name="ตัวยึดตาราง 3" descr="D:\รวมรูปกิจกรรม56\ศพด.บ้านหาด01-10-55\DSCF2202.JPG"/>
          <p:cNvPicPr>
            <a:picLocks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71600" y="4149080"/>
            <a:ext cx="3355361" cy="24254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291" name="Picture 3" descr="D:\00 - รวมรูปกิจกรรม\57ลอยกระทง\รูป\DSCN820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4369893"/>
            <a:ext cx="2937791" cy="22035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170091154"/>
      </p:ext>
    </p:extLst>
  </p:cSld>
  <p:clrMapOvr>
    <a:masterClrMapping/>
  </p:clrMapOvr>
  <p:transition spd="slow">
    <p:split orient="vert" dir="in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4098" name="Picture 2" descr="D:\งาน100ปีตำบลบ้านหาด\งานเย็น อบต.บ้านหาด\0035.jpg"/>
          <p:cNvPicPr>
            <a:picLocks noGrp="1" noChangeAspect="1" noChangeArrowheads="1"/>
          </p:cNvPicPr>
          <p:nvPr>
            <p:ph type="tbl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48680"/>
            <a:ext cx="4736716" cy="31578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" name="Picture 2" descr="D:\งาน100ปีตำบลบ้านหาด\งานเย็น อบต.บ้านหาด\002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3284984"/>
            <a:ext cx="4546600" cy="30310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634269921"/>
      </p:ext>
    </p:extLst>
  </p:cSld>
  <p:clrMapOvr>
    <a:masterClrMapping/>
  </p:clrMapOvr>
  <p:transition spd="slow">
    <p:split orient="vert" dir="in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39552" y="5517232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th-TH" sz="16600" dirty="0" smtClean="0">
                <a:solidFill>
                  <a:srgbClr val="FF0066"/>
                </a:solidFill>
                <a:latin typeface="KS SUDIN" pitchFamily="18" charset="-34"/>
                <a:cs typeface="KS SUDIN" pitchFamily="18" charset="-34"/>
              </a:rPr>
              <a:t>ส</a:t>
            </a:r>
            <a:r>
              <a:rPr lang="th-TH" sz="16600" dirty="0" smtClean="0">
                <a:solidFill>
                  <a:srgbClr val="FF6600"/>
                </a:solidFill>
                <a:latin typeface="KS SUDIN" pitchFamily="18" charset="-34"/>
                <a:cs typeface="KS SUDIN" pitchFamily="18" charset="-34"/>
              </a:rPr>
              <a:t>วั</a:t>
            </a:r>
            <a:r>
              <a:rPr lang="th-TH" sz="16600" dirty="0" smtClean="0">
                <a:solidFill>
                  <a:srgbClr val="00B050"/>
                </a:solidFill>
                <a:latin typeface="KS SUDIN" pitchFamily="18" charset="-34"/>
                <a:cs typeface="KS SUDIN" pitchFamily="18" charset="-34"/>
              </a:rPr>
              <a:t>ส</a:t>
            </a:r>
            <a:r>
              <a:rPr lang="th-TH" sz="16600" dirty="0" smtClean="0">
                <a:solidFill>
                  <a:srgbClr val="00B0F0"/>
                </a:solidFill>
                <a:latin typeface="KS SUDIN" pitchFamily="18" charset="-34"/>
                <a:cs typeface="KS SUDIN" pitchFamily="18" charset="-34"/>
              </a:rPr>
              <a:t>ดี</a:t>
            </a:r>
            <a:r>
              <a:rPr lang="th-TH" sz="11500" dirty="0" smtClean="0">
                <a:solidFill>
                  <a:srgbClr val="FF0000"/>
                </a:solidFill>
                <a:latin typeface="KS SUDIN" pitchFamily="18" charset="-34"/>
                <a:cs typeface="KS SUDIN" pitchFamily="18" charset="-34"/>
              </a:rPr>
              <a:t>......</a:t>
            </a:r>
            <a:endParaRPr lang="th-TH" sz="11500" dirty="0">
              <a:solidFill>
                <a:srgbClr val="FF0000"/>
              </a:solidFill>
              <a:latin typeface="KS SUDIN" pitchFamily="18" charset="-34"/>
              <a:cs typeface="KS SUDIN" pitchFamily="18" charset="-34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836712"/>
            <a:ext cx="4248472" cy="35403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683" y="3933056"/>
            <a:ext cx="1804987" cy="2481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 descr="E:\Master\Pictures\ลีลาวดี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09" y="901299"/>
            <a:ext cx="1743075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4321065"/>
      </p:ext>
    </p:extLst>
  </p:cSld>
  <p:clrMapOvr>
    <a:masterClrMapping/>
  </p:clrMapOvr>
  <p:transition spd="slow">
    <p:split orient="vert" dir="in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187624" y="620688"/>
            <a:ext cx="6984776" cy="866360"/>
          </a:xfrm>
          <a:prstGeom prst="roundRect">
            <a:avLst/>
          </a:prstGeom>
          <a:solidFill>
            <a:schemeClr val="accent1">
              <a:lumMod val="75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th-TH" sz="6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KS SUDIN" pitchFamily="18" charset="-34"/>
                <a:cs typeface="KS SUDIN" pitchFamily="18" charset="-34"/>
              </a:rPr>
              <a:t>ประวัติความเป็นมาของตำบล</a:t>
            </a:r>
            <a:endParaRPr lang="th-TH" sz="6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KS SUDIN" pitchFamily="18" charset="-34"/>
              <a:cs typeface="KS SUDIN" pitchFamily="18" charset="-34"/>
            </a:endParaRPr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>
          <a:xfrm>
            <a:off x="179512" y="1700808"/>
            <a:ext cx="8784976" cy="4767451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th-TH" sz="3000" dirty="0" smtClean="0">
                <a:solidFill>
                  <a:srgbClr val="00B050"/>
                </a:solidFill>
                <a:latin typeface="KS SUDIN" pitchFamily="18" charset="-34"/>
                <a:cs typeface="KS SUDIN" pitchFamily="18" charset="-34"/>
              </a:rPr>
              <a:t>            เมื่อวันที่ 1 ตุลาคม พ.ศ.2459  ได้ประกาศจัดตั้ง ตำบลบ้านหาด</a:t>
            </a:r>
            <a:r>
              <a:rPr lang="th-TH" sz="3000" b="1" dirty="0" smtClean="0">
                <a:solidFill>
                  <a:srgbClr val="00B050"/>
                </a:solidFill>
                <a:latin typeface="KS SUDIN" pitchFamily="18" charset="-34"/>
                <a:cs typeface="KS SUDIN" pitchFamily="18" charset="-34"/>
              </a:rPr>
              <a:t> </a:t>
            </a:r>
            <a:r>
              <a:rPr lang="th-TH" sz="3000" dirty="0" smtClean="0">
                <a:solidFill>
                  <a:srgbClr val="00B050"/>
                </a:solidFill>
                <a:latin typeface="KS SUDIN" pitchFamily="18" charset="-34"/>
                <a:cs typeface="KS SUDIN" pitchFamily="18" charset="-34"/>
              </a:rPr>
              <a:t>อำเภอท่าช้าง จังหวัดเพชรบุรี และต่อมาในวันที่ 13 เมษายน พ.ศ.2482 ได้มีพระราชกฤษฎีกาเปลี่ยนนามอำเภอ กิ่งอำเภอ และตำบลบางแห่ง เปลี่ยนชื่ออำเภอท่าช้าง เป็นอำเภอบ้านลาด  จึงได้เปลี่ยนเป็น ตำบลบ้านหาด อำเภอบ้านลาด จังหวัดเพชรบุรี </a:t>
            </a:r>
            <a:endParaRPr lang="en-US" sz="3000" dirty="0" smtClean="0">
              <a:solidFill>
                <a:srgbClr val="00B050"/>
              </a:solidFill>
              <a:latin typeface="KS SUDIN" pitchFamily="18" charset="-34"/>
              <a:cs typeface="KS SUDIN" pitchFamily="18" charset="-34"/>
            </a:endParaRPr>
          </a:p>
          <a:p>
            <a:pPr>
              <a:buNone/>
            </a:pPr>
            <a:r>
              <a:rPr lang="th-TH" sz="3000" b="1" dirty="0" smtClean="0">
                <a:solidFill>
                  <a:srgbClr val="00B050"/>
                </a:solidFill>
                <a:latin typeface="KS SUDIN" pitchFamily="18" charset="-34"/>
                <a:cs typeface="KS SUDIN" pitchFamily="18" charset="-34"/>
              </a:rPr>
              <a:t>              องค์การบริหารส่วนตำบล</a:t>
            </a:r>
            <a:r>
              <a:rPr lang="th-TH" sz="3000" dirty="0" smtClean="0">
                <a:solidFill>
                  <a:srgbClr val="00B050"/>
                </a:solidFill>
                <a:latin typeface="KS SUDIN" pitchFamily="18" charset="-34"/>
                <a:cs typeface="KS SUDIN" pitchFamily="18" charset="-34"/>
              </a:rPr>
              <a:t> ได้ยกฐานะจากสภาตำบลบ้านหาด  เป็นองค์การบริหารส่วนตำบลบ้านหาด ตามประกาศกระทรวงมหาดไทย เรื่องจัดตั้งองค์การบริหารส่วนตำบล ซึ่งประกาศวันที่ ๑๑ สิงหาคม พ.ศ.๒๕๔๒  ที่ทำการเดิมขององค์การบริหารส่วนตำบลบ้านหาด ได้ใช้สถานที่ของสภาตำบลบ้านหาดเป็นที่ทำการชั่วคราว ซึ่งปัจจุบัน </a:t>
            </a:r>
            <a:r>
              <a:rPr lang="th-TH" sz="3000" dirty="0" err="1" smtClean="0">
                <a:solidFill>
                  <a:srgbClr val="00B050"/>
                </a:solidFill>
                <a:latin typeface="KS SUDIN" pitchFamily="18" charset="-34"/>
                <a:cs typeface="KS SUDIN" pitchFamily="18" charset="-34"/>
              </a:rPr>
              <a:t>อบต</a:t>
            </a:r>
            <a:r>
              <a:rPr lang="th-TH" sz="3000" dirty="0" smtClean="0">
                <a:solidFill>
                  <a:srgbClr val="00B050"/>
                </a:solidFill>
                <a:latin typeface="KS SUDIN" pitchFamily="18" charset="-34"/>
                <a:cs typeface="KS SUDIN" pitchFamily="18" charset="-34"/>
              </a:rPr>
              <a:t>.บ้านหาดได้มีที่ทำการแล้ว ตั้งอยู่ที่ หมู่ที่ ๒ ถนนบ้านลาด – ไร่ส้ม อำเภอบ้านลาด จังหวัดเพชรบุรี   </a:t>
            </a:r>
            <a:endParaRPr lang="en-US" sz="3000" dirty="0" smtClean="0">
              <a:solidFill>
                <a:srgbClr val="00B050"/>
              </a:solidFill>
              <a:latin typeface="KS SUDIN" pitchFamily="18" charset="-34"/>
              <a:cs typeface="KS SUDIN" pitchFamily="18" charset="-34"/>
            </a:endParaRPr>
          </a:p>
          <a:p>
            <a:endParaRPr lang="th-TH" sz="3000" dirty="0"/>
          </a:p>
        </p:txBody>
      </p:sp>
      <p:pic>
        <p:nvPicPr>
          <p:cNvPr id="4" name="Picture 2" descr="C:\Users\JJ\Pictures\imagesCAOYXF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1024964">
            <a:off x="205466" y="1006683"/>
            <a:ext cx="820646" cy="82064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55817045"/>
      </p:ext>
    </p:extLst>
  </p:cSld>
  <p:clrMapOvr>
    <a:masterClrMapping/>
  </p:clrMapOvr>
  <p:transition spd="slow">
    <p:split orient="vert" dir="in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ไดอะแกรม 5"/>
          <p:cNvGraphicFramePr/>
          <p:nvPr>
            <p:extLst>
              <p:ext uri="{D42A27DB-BD31-4B8C-83A1-F6EECF244321}">
                <p14:modId xmlns:p14="http://schemas.microsoft.com/office/powerpoint/2010/main" val="1585610205"/>
              </p:ext>
            </p:extLst>
          </p:nvPr>
        </p:nvGraphicFramePr>
        <p:xfrm>
          <a:off x="1115616" y="548680"/>
          <a:ext cx="6912768" cy="12984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7" name="ตัวยึดเนื้อหา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09652256"/>
              </p:ext>
            </p:extLst>
          </p:nvPr>
        </p:nvGraphicFramePr>
        <p:xfrm>
          <a:off x="1907704" y="1916832"/>
          <a:ext cx="5472608" cy="44644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8" name="สี่เหลี่ยมมุมมน 7"/>
          <p:cNvSpPr/>
          <p:nvPr/>
        </p:nvSpPr>
        <p:spPr>
          <a:xfrm>
            <a:off x="3779912" y="3461872"/>
            <a:ext cx="1728192" cy="135171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th-TH" sz="3200" b="1" dirty="0" smtClean="0">
                <a:latin typeface="KS SUDIN" pitchFamily="18" charset="-34"/>
                <a:cs typeface="KS SUDIN" pitchFamily="18" charset="-34"/>
              </a:rPr>
              <a:t>หมู่ 4   </a:t>
            </a:r>
          </a:p>
          <a:p>
            <a:pPr algn="ctr"/>
            <a:r>
              <a:rPr lang="th-TH" sz="3200" b="1" dirty="0" smtClean="0">
                <a:latin typeface="KS SUDIN" pitchFamily="18" charset="-34"/>
                <a:cs typeface="KS SUDIN" pitchFamily="18" charset="-34"/>
              </a:rPr>
              <a:t>บ้านไร่แค</a:t>
            </a:r>
          </a:p>
          <a:p>
            <a:endParaRPr lang="th-TH" sz="2000" dirty="0">
              <a:latin typeface="KS SUDIN" pitchFamily="18" charset="-34"/>
              <a:cs typeface="KS SUDIN" pitchFamily="18" charset="-34"/>
            </a:endParaRPr>
          </a:p>
        </p:txBody>
      </p:sp>
      <p:sp>
        <p:nvSpPr>
          <p:cNvPr id="3" name="AutoShape 2" descr="ผลการค้นหารูปภาพสำหรับ กองทุนพัฒนาบทบาทสตรี"/>
          <p:cNvSpPr>
            <a:spLocks noChangeAspect="1" noChangeArrowheads="1"/>
          </p:cNvSpPr>
          <p:nvPr/>
        </p:nvSpPr>
        <p:spPr bwMode="auto">
          <a:xfrm>
            <a:off x="190500" y="-2127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</p:spTree>
  </p:cSld>
  <p:clrMapOvr>
    <a:masterClrMapping/>
  </p:clrMapOvr>
  <p:transition spd="slow">
    <p:split orient="vert" dir="in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รูปภาพ 9" descr="http://m-culture.in.th/uploads/image/big_thumbnail/07151216471998010400503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836" y="94681"/>
            <a:ext cx="2503730" cy="17304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5" descr="760600845201-5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9050" y="5179671"/>
            <a:ext cx="1440160" cy="16411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8" descr="760600764901-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65010" y="5375535"/>
            <a:ext cx="1830755" cy="13076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2" descr="D:\งาน100ปีตำบลบ้านหาด\New folder (2)\DSCN0215 - Copy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61048"/>
            <a:ext cx="1922734" cy="144227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E:\760602-a04ls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794" y="5336721"/>
            <a:ext cx="1998512" cy="132701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D:\งาน100ปีตำบลบ้านหาด\งานเย็น อบต.บ้านหาด\0055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4914" y="4782970"/>
            <a:ext cx="1338982" cy="200847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D:\งาน100ปีตำบลบ้านหาด\งานเย็น อบต.บ้านหาด\0067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5554" y="3670363"/>
            <a:ext cx="2256872" cy="150458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รูปภาพ 16" descr="http://m-culture.in.th/uploads/image/big_thumbnail/02141111201126210180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420536" y="50480"/>
            <a:ext cx="2681755" cy="17742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Picture 2" descr="D:\งาน100ปีตำบลบ้านหาด\งานเย็น อบต.บ้านหาด\0028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3896" y="5296786"/>
            <a:ext cx="2171893" cy="144792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 descr="ผลการค้นหารูปภาพสำหรับ สพฐ"/>
          <p:cNvSpPr>
            <a:spLocks noChangeAspect="1" noChangeArrowheads="1"/>
          </p:cNvSpPr>
          <p:nvPr/>
        </p:nvSpPr>
        <p:spPr bwMode="auto">
          <a:xfrm>
            <a:off x="190500" y="-2127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sp>
        <p:nvSpPr>
          <p:cNvPr id="19" name="AutoShape 4" descr="ผลการค้นหารูปภาพสำหรับ สพฐ"/>
          <p:cNvSpPr>
            <a:spLocks noChangeAspect="1" noChangeArrowheads="1"/>
          </p:cNvSpPr>
          <p:nvPr/>
        </p:nvSpPr>
        <p:spPr bwMode="auto">
          <a:xfrm>
            <a:off x="342900" y="-603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pic>
        <p:nvPicPr>
          <p:cNvPr id="24" name="Picture 2" descr="D:\งาน100ปีตำบลบ้านหาด\งานเย็น อบต.บ้านหาด\0070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2" y="2245728"/>
            <a:ext cx="2161138" cy="144075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D:\งาน100ปีตำบลบ้านหาด\New folder (2)\DSCN0282 - Copy - Copy.JPG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31" t="35898" r="9187"/>
          <a:stretch/>
        </p:blipFill>
        <p:spPr bwMode="auto">
          <a:xfrm>
            <a:off x="6789771" y="2021776"/>
            <a:ext cx="2192176" cy="140183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ตัวแทนเนื้อหา 26"/>
          <p:cNvSpPr>
            <a:spLocks noGrp="1"/>
          </p:cNvSpPr>
          <p:nvPr>
            <p:ph idx="1"/>
          </p:nvPr>
        </p:nvSpPr>
        <p:spPr>
          <a:xfrm>
            <a:off x="1091394" y="2269979"/>
            <a:ext cx="6961212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th-TH" sz="8000" b="1" dirty="0" smtClean="0">
                <a:ln>
                  <a:solidFill>
                    <a:schemeClr val="bg1"/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DSN AnoThai" pitchFamily="2" charset="-34"/>
              </a:rPr>
              <a:t>แหล่งท่องเที่ยว อาหาร</a:t>
            </a:r>
            <a:r>
              <a:rPr lang="en-US" sz="8000" b="1" dirty="0" smtClean="0">
                <a:ln>
                  <a:solidFill>
                    <a:schemeClr val="bg1"/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DSN AnoThai" pitchFamily="2" charset="-34"/>
              </a:rPr>
              <a:t> </a:t>
            </a:r>
            <a:r>
              <a:rPr lang="en-US" sz="8000" b="1" dirty="0" err="1" smtClean="0">
                <a:ln>
                  <a:solidFill>
                    <a:schemeClr val="bg1"/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DSN AnoThai" pitchFamily="2" charset="-34"/>
              </a:rPr>
              <a:t>Otop</a:t>
            </a:r>
            <a:r>
              <a:rPr lang="th-TH" sz="8000" b="1" dirty="0" smtClean="0">
                <a:ln>
                  <a:solidFill>
                    <a:schemeClr val="bg1"/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DSN AnoThai" pitchFamily="2" charset="-34"/>
              </a:rPr>
              <a:t> </a:t>
            </a:r>
          </a:p>
          <a:p>
            <a:pPr algn="ctr">
              <a:buNone/>
            </a:pPr>
            <a:r>
              <a:rPr lang="th-TH" sz="8000" b="1" dirty="0" err="1" smtClean="0">
                <a:ln>
                  <a:solidFill>
                    <a:schemeClr val="bg1"/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DSN AnoThai" pitchFamily="2" charset="-34"/>
              </a:rPr>
              <a:t>นวัติ</a:t>
            </a:r>
            <a:r>
              <a:rPr lang="th-TH" sz="8000" b="1" dirty="0" smtClean="0">
                <a:ln>
                  <a:solidFill>
                    <a:schemeClr val="bg1"/>
                  </a:solidFill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DSN AnoThai" pitchFamily="2" charset="-34"/>
              </a:rPr>
              <a:t>วิถี ในพื้นที่ ตำบลบ้านหาด</a:t>
            </a:r>
          </a:p>
        </p:txBody>
      </p:sp>
      <p:sp>
        <p:nvSpPr>
          <p:cNvPr id="26" name="AutoShape 9" descr="ผลการค้นหารูปภาพสำหรับ กองทุนพัฒนาบทบาทสตรี"/>
          <p:cNvSpPr>
            <a:spLocks noChangeAspect="1" noChangeArrowheads="1"/>
          </p:cNvSpPr>
          <p:nvPr/>
        </p:nvSpPr>
        <p:spPr bwMode="auto">
          <a:xfrm>
            <a:off x="495300" y="920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sp>
        <p:nvSpPr>
          <p:cNvPr id="29" name="AutoShape 11" descr="ผลการค้นหารูปภาพสำหรับ กองทุนพัฒนาบทบาทสตรี"/>
          <p:cNvSpPr>
            <a:spLocks noChangeAspect="1" noChangeArrowheads="1"/>
          </p:cNvSpPr>
          <p:nvPr/>
        </p:nvSpPr>
        <p:spPr bwMode="auto">
          <a:xfrm>
            <a:off x="647700" y="2444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166" y="551156"/>
            <a:ext cx="1905000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split orient="vert" dir="in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2"/>
          <p:cNvSpPr>
            <a:spLocks noGrp="1" noChangeArrowheads="1"/>
          </p:cNvSpPr>
          <p:nvPr>
            <p:ph type="title"/>
          </p:nvPr>
        </p:nvSpPr>
        <p:spPr>
          <a:xfrm>
            <a:off x="2195735" y="914416"/>
            <a:ext cx="6473013" cy="99672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>
            <a:noAutofit/>
          </a:bodyPr>
          <a:lstStyle/>
          <a:p>
            <a:pPr marL="838200" indent="-838200" algn="ctr" eaLnBrk="1" hangingPunct="1"/>
            <a:r>
              <a:rPr lang="th-TH" sz="4000" b="1" dirty="0" smtClean="0">
                <a:solidFill>
                  <a:srgbClr val="00CC00"/>
                </a:solidFill>
                <a:latin typeface="KS SUDIN" pitchFamily="18" charset="-34"/>
                <a:cs typeface="KS SUDIN" pitchFamily="18" charset="-34"/>
              </a:rPr>
              <a:t>  </a:t>
            </a:r>
            <a:r>
              <a:rPr lang="th-TH" sz="4800" b="1" dirty="0" smtClean="0">
                <a:solidFill>
                  <a:schemeClr val="accent1">
                    <a:lumMod val="75000"/>
                  </a:schemeClr>
                </a:solidFill>
                <a:latin typeface="KS SUDIN" pitchFamily="18" charset="-34"/>
                <a:cs typeface="KS SUDIN" pitchFamily="18" charset="-34"/>
              </a:rPr>
              <a:t>สหกรณ์เครดิตยู</a:t>
            </a:r>
            <a:r>
              <a:rPr lang="th-TH" sz="4800" b="1" dirty="0" err="1" smtClean="0">
                <a:solidFill>
                  <a:schemeClr val="accent1">
                    <a:lumMod val="75000"/>
                  </a:schemeClr>
                </a:solidFill>
                <a:latin typeface="KS SUDIN" pitchFamily="18" charset="-34"/>
                <a:cs typeface="KS SUDIN" pitchFamily="18" charset="-34"/>
              </a:rPr>
              <a:t>เนี่ยน</a:t>
            </a:r>
            <a:r>
              <a:rPr lang="th-TH" sz="4800" b="1" dirty="0" smtClean="0">
                <a:solidFill>
                  <a:schemeClr val="accent1">
                    <a:lumMod val="75000"/>
                  </a:schemeClr>
                </a:solidFill>
                <a:latin typeface="KS SUDIN" pitchFamily="18" charset="-34"/>
                <a:cs typeface="KS SUDIN" pitchFamily="18" charset="-34"/>
              </a:rPr>
              <a:t>วัดกุ่มสามัคคี</a:t>
            </a:r>
            <a:endParaRPr lang="th-TH" sz="4000" b="1" dirty="0" smtClean="0">
              <a:solidFill>
                <a:schemeClr val="accent1">
                  <a:lumMod val="75000"/>
                </a:schemeClr>
              </a:solidFill>
              <a:latin typeface="KS SUDIN" pitchFamily="18" charset="-34"/>
              <a:cs typeface="KS SUDIN" pitchFamily="18" charset="-34"/>
            </a:endParaRPr>
          </a:p>
        </p:txBody>
      </p:sp>
      <p:sp>
        <p:nvSpPr>
          <p:cNvPr id="19460" name="Rectangle 3"/>
          <p:cNvSpPr>
            <a:spLocks noGrp="1" noChangeArrowheads="1"/>
          </p:cNvSpPr>
          <p:nvPr>
            <p:ph idx="1"/>
          </p:nvPr>
        </p:nvSpPr>
        <p:spPr>
          <a:xfrm>
            <a:off x="827584" y="2132856"/>
            <a:ext cx="7632848" cy="3960440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 eaLnBrk="1" hangingPunct="1">
              <a:buFontTx/>
              <a:buNone/>
            </a:pPr>
            <a:r>
              <a:rPr lang="en-US" sz="2000" dirty="0" smtClean="0">
                <a:solidFill>
                  <a:srgbClr val="0000FF"/>
                </a:solidFill>
                <a:latin typeface="KS SUDIN" pitchFamily="18" charset="-34"/>
                <a:cs typeface="KS SUDIN" pitchFamily="18" charset="-34"/>
              </a:rPr>
              <a:t> </a:t>
            </a:r>
            <a:endParaRPr lang="th-TH" sz="2400" dirty="0" smtClean="0">
              <a:solidFill>
                <a:srgbClr val="0000FF"/>
              </a:solidFill>
              <a:latin typeface="KS SUDIN" pitchFamily="18" charset="-34"/>
              <a:cs typeface="KS SUDIN" pitchFamily="18" charset="-34"/>
            </a:endParaRPr>
          </a:p>
          <a:p>
            <a:pPr algn="ctr">
              <a:buNone/>
            </a:pPr>
            <a:r>
              <a:rPr lang="th-TH" sz="2800" b="1" dirty="0" smtClean="0">
                <a:solidFill>
                  <a:srgbClr val="00B050"/>
                </a:solidFill>
                <a:latin typeface="KS SUDIN" pitchFamily="18" charset="-34"/>
                <a:cs typeface="KS SUDIN" pitchFamily="18" charset="-34"/>
              </a:rPr>
              <a:t>    </a:t>
            </a:r>
            <a:r>
              <a:rPr lang="th-TH" sz="4800" b="1" dirty="0" smtClean="0">
                <a:solidFill>
                  <a:srgbClr val="00B050"/>
                </a:solidFill>
                <a:latin typeface="KS SUDIN" pitchFamily="18" charset="-34"/>
                <a:cs typeface="KS SUDIN" pitchFamily="18" charset="-34"/>
              </a:rPr>
              <a:t>ตั้งอยู่เลขที่  </a:t>
            </a:r>
            <a:r>
              <a:rPr lang="en-US" sz="4800" b="1" dirty="0" smtClean="0">
                <a:solidFill>
                  <a:srgbClr val="00B050"/>
                </a:solidFill>
                <a:latin typeface="KS SUDIN" pitchFamily="18" charset="-34"/>
                <a:cs typeface="KS SUDIN" pitchFamily="18" charset="-34"/>
              </a:rPr>
              <a:t> 9 </a:t>
            </a:r>
            <a:r>
              <a:rPr lang="th-TH" sz="4800" b="1" dirty="0" smtClean="0">
                <a:solidFill>
                  <a:srgbClr val="00B050"/>
                </a:solidFill>
                <a:latin typeface="KS SUDIN" pitchFamily="18" charset="-34"/>
                <a:cs typeface="KS SUDIN" pitchFamily="18" charset="-34"/>
              </a:rPr>
              <a:t> หมู่ </a:t>
            </a:r>
            <a:r>
              <a:rPr lang="en-US" sz="4800" b="1" dirty="0" smtClean="0">
                <a:solidFill>
                  <a:srgbClr val="00B050"/>
                </a:solidFill>
                <a:latin typeface="KS SUDIN" pitchFamily="18" charset="-34"/>
                <a:cs typeface="KS SUDIN" pitchFamily="18" charset="-34"/>
              </a:rPr>
              <a:t> 2 </a:t>
            </a:r>
            <a:r>
              <a:rPr lang="th-TH" sz="4800" b="1" dirty="0" smtClean="0">
                <a:solidFill>
                  <a:srgbClr val="00B050"/>
                </a:solidFill>
                <a:latin typeface="KS SUDIN" pitchFamily="18" charset="-34"/>
                <a:cs typeface="KS SUDIN" pitchFamily="18" charset="-34"/>
              </a:rPr>
              <a:t>  ต.บ้านหาด            อ.บ้านลาด  จ.เพชรบุรี </a:t>
            </a:r>
            <a:r>
              <a:rPr lang="en-US" sz="4800" b="1" dirty="0" smtClean="0">
                <a:solidFill>
                  <a:srgbClr val="00B050"/>
                </a:solidFill>
                <a:latin typeface="KS SUDIN" pitchFamily="18" charset="-34"/>
                <a:cs typeface="KS SUDIN" pitchFamily="18" charset="-34"/>
              </a:rPr>
              <a:t>  76150 </a:t>
            </a:r>
            <a:r>
              <a:rPr lang="th-TH" sz="4800" b="1" dirty="0" smtClean="0">
                <a:solidFill>
                  <a:srgbClr val="00B050"/>
                </a:solidFill>
                <a:latin typeface="KS SUDIN" pitchFamily="18" charset="-34"/>
                <a:cs typeface="KS SUDIN" pitchFamily="18" charset="-34"/>
              </a:rPr>
              <a:t> </a:t>
            </a:r>
          </a:p>
          <a:p>
            <a:pPr algn="ctr">
              <a:buNone/>
            </a:pPr>
            <a:r>
              <a:rPr lang="th-TH" sz="4800" b="1" dirty="0" smtClean="0">
                <a:solidFill>
                  <a:srgbClr val="00B050"/>
                </a:solidFill>
                <a:latin typeface="KS SUDIN" pitchFamily="18" charset="-34"/>
                <a:cs typeface="KS SUDIN" pitchFamily="18" charset="-34"/>
              </a:rPr>
              <a:t>โทรศัพท์   </a:t>
            </a:r>
            <a:r>
              <a:rPr lang="en-US" sz="4800" b="1" dirty="0" smtClean="0">
                <a:solidFill>
                  <a:srgbClr val="00B050"/>
                </a:solidFill>
                <a:latin typeface="KS SUDIN" pitchFamily="18" charset="-34"/>
                <a:cs typeface="KS SUDIN" pitchFamily="18" charset="-34"/>
              </a:rPr>
              <a:t>032440073,  03249206</a:t>
            </a:r>
            <a:r>
              <a:rPr lang="en-US" sz="4000" b="1" dirty="0" smtClean="0">
                <a:solidFill>
                  <a:srgbClr val="00B050"/>
                </a:solidFill>
                <a:latin typeface="KS SUDIN" pitchFamily="18" charset="-34"/>
                <a:cs typeface="KS SUDIN" pitchFamily="18" charset="-34"/>
              </a:rPr>
              <a:t>2</a:t>
            </a:r>
          </a:p>
          <a:p>
            <a:pPr algn="ctr">
              <a:buNone/>
            </a:pPr>
            <a:r>
              <a:rPr lang="th-TH" sz="4000" b="1" dirty="0" smtClean="0">
                <a:solidFill>
                  <a:srgbClr val="00B050"/>
                </a:solidFill>
                <a:latin typeface="KS SUDIN" pitchFamily="18" charset="-34"/>
                <a:cs typeface="KS SUDIN" pitchFamily="18" charset="-34"/>
              </a:rPr>
              <a:t>จัดตั้งเมื่อวันที่  5  ตุลาคม 2532</a:t>
            </a:r>
            <a:endParaRPr lang="en-US" sz="2800" b="1" dirty="0" smtClean="0">
              <a:solidFill>
                <a:srgbClr val="00B050"/>
              </a:solidFill>
              <a:latin typeface="KS SUDIN" pitchFamily="18" charset="-34"/>
              <a:cs typeface="KS SUDIN" pitchFamily="18" charset="-34"/>
            </a:endParaRPr>
          </a:p>
          <a:p>
            <a:pPr algn="ctr">
              <a:buNone/>
            </a:pPr>
            <a:endParaRPr lang="en-US" sz="2800" b="1" dirty="0" smtClean="0">
              <a:solidFill>
                <a:srgbClr val="00B050"/>
              </a:solidFill>
              <a:latin typeface="KS SUDIN" pitchFamily="18" charset="-34"/>
              <a:cs typeface="KS SUDIN" pitchFamily="18" charset="-34"/>
            </a:endParaRPr>
          </a:p>
          <a:p>
            <a:pPr>
              <a:buNone/>
            </a:pPr>
            <a:endParaRPr lang="en-US" sz="2000" dirty="0" smtClean="0">
              <a:latin typeface="KS SUDIN" pitchFamily="18" charset="-34"/>
              <a:cs typeface="KS SUDIN" pitchFamily="18" charset="-34"/>
            </a:endParaRPr>
          </a:p>
          <a:p>
            <a:pPr algn="ctr" eaLnBrk="1" hangingPunct="1">
              <a:buFontTx/>
              <a:buNone/>
            </a:pPr>
            <a:r>
              <a:rPr lang="th-TH" sz="800" dirty="0" smtClean="0">
                <a:solidFill>
                  <a:srgbClr val="0000FF"/>
                </a:solidFill>
                <a:latin typeface="KS SUDIN" pitchFamily="18" charset="-34"/>
                <a:cs typeface="KS SUDIN" pitchFamily="18" charset="-34"/>
              </a:rPr>
              <a:t>       </a:t>
            </a:r>
          </a:p>
          <a:p>
            <a:pPr algn="ctr" eaLnBrk="1" hangingPunct="1">
              <a:buFontTx/>
              <a:buNone/>
            </a:pPr>
            <a:r>
              <a:rPr lang="en-US" sz="600" dirty="0" smtClean="0">
                <a:solidFill>
                  <a:srgbClr val="FF3300"/>
                </a:solidFill>
                <a:latin typeface="KS SUDIN" pitchFamily="18" charset="-34"/>
                <a:cs typeface="KS SUDIN" pitchFamily="18" charset="-34"/>
              </a:rPr>
              <a:t> </a:t>
            </a:r>
            <a:endParaRPr lang="th-TH" sz="600" dirty="0" smtClean="0">
              <a:solidFill>
                <a:srgbClr val="FF3300"/>
              </a:solidFill>
              <a:latin typeface="KS SUDIN" pitchFamily="18" charset="-34"/>
              <a:cs typeface="KS SUDIN" pitchFamily="18" charset="-34"/>
            </a:endParaRPr>
          </a:p>
        </p:txBody>
      </p:sp>
      <p:sp>
        <p:nvSpPr>
          <p:cNvPr id="35842" name="AutoShape 2" descr="data:image/jpeg;base64,/9j/4AAQSkZJRgABAQAAAQABAAD/2wCEAAkGBhQSEBUUEhQWFRUWFyEaFxcWGBgcHRccICAgHh0YGh0XHSYgHSAkGRsdHzIgJCctLCwsFx4xNTQtNigsLSkBCQoKDgwOGQ8PGiwgHyQsLSw1LywsLSwuLCkqKSkpLSw0KSwuLCkqLCosNSwpKiksNS8pLCwsLCwsNSwpNCksLP/AABEIAHcAfgMBIgACEQEDEQH/xAAcAAACAgMBAQAAAAAAAAAAAAAABwYIAQQFAwL/xABKEAACAQIEAwQFBggLCQAAAAABAgMEEQAFEiEGBzETQVFhIjJxgZEUI0JScqFDZIKSo7HB4wgVFhgzorLR0uHiFyQlNFNUYmOT/8QAGgEAAgMBAQAAAAAAAAAAAAAAAQMCBAUABv/EACwRAAEEAQMDAwMEAwAAAAAAAAEAAgMRIQQSMRNBUQVxsRRhgTJSkfAioeH/2gAMAwEAAhEDEQA/AHjgwYMcuRjF8edRVLGpZ2CqouzMQAB4knYDEObjiarJTK4O1ANjUzXSBfHT9KQjwA/uxNkZdwgSpozgC5Nh4nEdzPmJl9PtJVRX+qh1nbu9C+/kcLXjGh7IquY1c9fUyepRwExoL95072uNtgfLG3w3yWaYLJXFYV6ingABH25Dc9O4E+3Fxunia3dI7H27qO49gu5V89svUegJ5D4CML/bYY8Dz1h0a/kdXovbXpTTfw1arX8r4ksnD9HllLLNDTRgwxM99ILHSL21Nvvbxwis85jVlbH2NSyMhdWAVAukg9xHXY23w6CCKa9jcDuSgSQmjU884YzaSiq0+2qL/aYY2KPnpl7+uJoze3pR3990JGJBx1xemXUvbOnaFmCIlwNRN+pINgAN9jiG8M0OXZ9FKzUa08sZAYxG3rXKsCqqD0NwV7sLayJzN7mEDyCjZulN8r49oKhtMNVEzHopbSTfuAexPux374R2e8uJMu9MwJmFIAdSldE0QPfqj3P2tx12HXHe4ay15KcTZNmD6Ra9LVHtFQ2HoX9ZNht1HsxCTTx1uY7H3/uF24900xjOITl3MMxyLBmcJo5m2VybwyHp6L93sb44miuD0xUfG5nKkCCvrBgwYgijGlnWbx0sDzzHTHGLsbX9wHiTt78bmIHxDJ8uzaKgNjBAnymoU/hDcCNCLdASGO+9/LDI2hxzwMn2QKgP8tqavqDNmc7JTI14qJAzXsdjJpFj49fgOsszPnVQx0zCjDGRVtEhjZEHhvawAG9vLDBiyaAerDELdLRoLfAYXmcUK1nEcFPpHY0cQlZQAAWO4uO/coPyT44vNkilOQaAurxj8d1CiFE+F+OKOjjkq5C9VmUu5LKwVbn1VYjbbqR1sALDEj4d58xMH+WxmIj1DEGcMPAg7gjbfob92O5zkmjjyiUFRd3RU2GzagdXwB+OFpyY4hEFeIWjVhU2TX9JCASLeR6EeNsWAxk8LpS0379ggbBpSfjLndE8Rio4+07RWVzMhAAItYJ9K4J6mwt34TSNYg+BxOOc9eJM2dRa0UaR7eNix+9yPdiDY0NJExsYLRVqDjlNDmfzFo8xo444Vl7VZA41LYLsQwvffrbbwx98sOPKDLqZlcTmeRryWTULD1Qtj0AJ673Y4VmO1wdnxoq6Go30o9ntfdDsw67+ib+0DEX6VghMYuueUQTac3+3OiP4KpP5C/4sQObjSKmzD5bl0U0UbWFRE6AI1zuV0sQp32G1j02JGMc0ON6o5jLHFPLHFEQqCN2W+wJY6SNVyfZa2GTy7rpMyyhlrAW1F4izD+kWws/n62m/ihxQ2MgjEhbg8i/P4Uv1YXKrualJVxGN8uq543HTslYHzFm7gb3HjjicM8dyZfULFJHVJlzNpQ1UZVoL9AGtZlB7r7Dp0tiVcmKtvkUtO7EtTVDxgHqF6j+tq+GJlnmUJVU8kEgBSRSp8vAjzB392K7pI43GPbj3/wBhGic2t2KQMAQbg7gjvx94gnKXM3akkppv6SjlMJJ71Hqk+exHuGJ1ijIzY4tUwbC42f8AF9LRaflUyxl76QQxJt1NlBwuP42q2zyrfLBTzmSCNtUrG2gAeoVI+kQCMcXn6v8AxCE/i4/tv/liK8DZpLS1HymK7LTjVKgPrQk2e3dsSDbu2Pcca+n0g6PUGSRweOUtzspwNW8RH8BQj8tv2viIUU+bjOajQlMKxoF7QE+hoGm2i53PS/vw6MrzWKoiWWFw6MLgj9vgfLC+5iMaHMqPM1HzY+ZqCLbKehPuLfmKMVYZLcWFoBo9u6JFZS55m5rmLSxwZjoBjGtFjtpOrbXcdTsR5b4iWX1zQypLGbPG4Zb+INx94w3efOXpJDS1cZDC5QstiCrDUpuOouDb7ZwveXVCk2aU0cqq6FzqVtwbIxsfHcDGxp5G/T7q4uwoEZXKzZZmcTT3LVC9qGPVwWZdXsJU28gMaQF8MjnzCFrYdIAUUwUAWsNLybWHQWIxBM0oOwqDHcm2kgnvDKrX+/DoJepGHVVoEUu3zAy2oppYYKkwkpCCghTSFQs3onYXOoE388ffBXBlRmUU0cMkKKjIzdoDcmzgFSqnaxNx37Y1OP8AO/lWYTSA3UEIlr20oNO1/E3Pvx2uUnFCUU9S8psppmYb2uyEELbvJvYe3CndRunsfqXCrXC40SdKowVMyTPAojDIBYCw9G+kE26b+BwyeEsoz2Wmimjro1jkQFFlGshbDSbCMgbd18J+trGlleVzd3Ysx8ybnDj4e5ix03DqnWhqIw0Mcd9y1/QNutghDE+XjhWqa8RtDQCeOEW8rkcAZXmkr1klJVRR3nKyu6EiVxe7L6Bt18uoxMP5NZ6euZQj2Rf6MbXLYQUWXRLLPEssl5ZdUiA633sfS6hQo92PrjfmCsUaw0LLPWT+jCsZVwpP02sSBt0H7AcZskj3ykNA/gdlMAVlQbgrjiLLflz1UhqJZamw7K15CurXJZraVuR1t12w2uGOJoq+nE8F9JJBDWBUjqDYnxxVrNqbs55Y9faaHZS/1iDYt8b4fPI2mKZVqP05nYewaU/Whw/XadjY+qOTXwg0m6Uf/hCUv/JyW2+cQnz9AqPubEC5a5kIczg1W7OU9jID0ZZBpsR3jUVw1efdLqy6N/8ApzqT7GVl/WRhDQylWDKbMpBBHcRuD7jizoh1NNt9wg7lNfi/lQ9NL21KsktLqu8ETlZEG5bRcEEDu2J7vPHpwzwVk2YD5qoqBJ3xPIodfYCvpAHvBOGzkGarVUsM69JEDewkbj3G492K3cw8xd80qCVWNo5Sq6FCkaTsxI3LW31dcVtM+We4yaI7okAZRxhwm2XPJDLGSWbVBOCbOnerL0va3gQfIjHY4Z4Hp5c2jpZNTxGmWVrNY6jGrGxXu1MR7salCKzNYEphVLM0Ta1gmOl9gRdHYemLHoTcY96TL6/LKs1ENHNFZSArq066Ta6a4wLDbYmxAHXvxccXbSzcA6j/AMUR5XtzZ4Jp8vkp1pgyiVW1BmLbqVAIv9o/djgcd5FHR17wR3CKsfU3N2RS3U+JON3jnj05k1O0kIiMIYNZiwbUVJIBAI9Xpc9ca3MbP4azMJKiAko6oPSXSQVUKQQfZiUHVbsD/Bv+RS40u/zP4GpqKmpJaYN87cOWYm/ohgQD07+njiT8BcpqOoy+GapR2klBfaR1Gkk6NlIHq2xGeZnG9LW0dLDTszPERqupAto0mxPXfHQXnFVNDHT0FKQyRqgYhpG2ULcIgsN/G/sxVI1D4WtGDZsk1hHFqGccZDHR5lLAtxErKV6khGAawJ3NgSL+WJfwRy0iq5Hqp4mgovwUbO2px3MXJBt336E9Nsc+LgnNaqoWqkiYsul2esKqpIN7Fbk6ALCxHTuxxeNc+mmk0S1pqtPraBphDeCAWDfasBfpfrixbpAI2OF1kjKH3UvzXJ8rkkNPlVIaup+trcwx+LOxYBh18j59MSfhvgWLJ6OasltJUpE7Fh6qbX0Rj4C/f7MRPkJmE3yyWEG8JjLuLbK11Cm/iRce7Ex53Z6sWXGAMO0ndV0330A6i1h5qBv9bFGXeJRpwSQavyVIVVqv7uWJJ6k3PtPX78WW5TU+jJ6UHvVm/Okdh9xGKzlu/Fr+DaIw5fSxnqkCA+3SMP8AVDUbR90Gcrg846TXk85+oUf4MP78VuxbnO8oSqp5IJfUkUqbdfaPMGx92K2cb8BT5bLZwXhY/NygbHyb6reXf3Yj6ZM0NMZObRescH8f1OXN802qIm7QuTpN+pFvVO3Ue8HHc46kpszj+XUnozqP96gPrW6CUW9YDoSO4qTa26+x6QTsjBkJVhuCOoxpGBu/qNwflQtfCSEEEEgjcEbEHxB7sNfgjnY8ZWKvu6dBMo9JfNwPWHmN/bhT4MGaBkwp4XDCtxEYKqJXHZzRsLqbBwR5XBx5/wAmKT/tYP8A4x/4cV/5Y8dtQVIR2PyaQ2kX6hPR1Hdv18QfLFklO2PN6mB2ndV4Tmutc+Lh2mQ3WnhUjvEUY/UuNfiPianoIe0ncIvRFHVzb1VA6n7hjcznNUpqeSeT1I0LHzt3DzPT34q3xPxNNXVDTTMTcnSt9o1v6i/t8Tviek0p1BtxwFznUu7xxzPqMwJQfM099o1Ju4/9hB327htiHxRFmCqCzMbADck+AGPjH1HIVN1JBHQgkH4jHpI42xt2sFJBymNQ8ZRZPSGCk0zVcm8025jjO4CDf0io8LC5PXpiAZjmUtRIZJnaR26sxufZ5DyGNbBiMcLWEu7nuuWVj1HSO/b47Yt/Qw6IkX6qAfAAYTXLHlMZNNVWqQuzRQm4LdCHfy8F7+/uw7MYfqU7ZHBreyawd0Y1czyyOoiaKZA6OLMp7/8APzxt4MZYJBsJirhzB5YS0BaWK8lMTs30o79z27u7V7L2xBsXDngV1KsoZWFiCLgg9QQeowjOZfKc0wappBeAbyR33i/8lv1Xy6j2dN7R6/f/AISc+fKS5tcJX4MGDGuoIti1PAdc02WUkjdWhW/uFu/2YqtfFp+X1I0eV0iN1EK394v+o4yPVa2N90xnKj3PKcrlRANtUyK3mNzb4gH3Yrziw/O+lZ8pYr0SVGbyFyt/iwxXjDfTK6J90H8owYMGNJQWUUkgDcnYAdSfDDu5Z8pBGFqa5AZDvHC24j8C4728u7243+WHK9KVUqaiz1DLdRsViB3FvFrfS6eHiWVbGFrNcXXHHx5TWt7lYAxnBgxjpiMGDBjlyMK7nvxF2VIlKp9Kdrt9hCD97W+Bw0CcVf5k8Q/LMymkU3RT2cf2U2uPa2o+/F/0+HqSgngZUHmgoxgwYMemSVs5ZRGaeKIdZJFQflMF/bi3cEIRVVRZVAAA7gNgPhitfKTL+1zenva0eqQ3F/VU2/rEH3YsvjB9Vfb2t8D5TWBcvinKhU0U8J/CRMB5Na6n3MAfdipn3YuPiqHGOX9hmFVEOizNb2E6h9xxP0p+XM/K564+DBgxtpSsXyb4j+U5csbG8lOezbxK9Ub83b8k4nuK38n+JPkuYqrG0dQOzbya90P53o/lYseMeX10PSlPg5TmGws4MGDFJTRgwYMcuWnm1K0sEkcb9m7oVV7X0EiwbqOnXClH8Hn8d/Q/68ZwYdFqJIsMNIEAo/m8/jv6H95gP8Hn8d/Q/vMGDD/r5/3fCG0KS8AcrP4tqHmM4m1R6AOz06dwSb6j3C2J/gwYrSSukducbKIFIOFrxjycFdWPUCp7LWFuvZ6twAt76h1AGDBgxSviO5horiLXF/m8/jv6H95g/m8/jv6H95gwYsfXT/u+ENoQP4PhG4rbEbg9j0Pj6+G/SRsqKGbUwUBmtbUQNzbuud8ZwYRLqJJq3m6RAAXrgwYMJRX/2Q=="/>
          <p:cNvSpPr>
            <a:spLocks noChangeAspect="1" noChangeArrowheads="1"/>
          </p:cNvSpPr>
          <p:nvPr/>
        </p:nvSpPr>
        <p:spPr bwMode="auto">
          <a:xfrm>
            <a:off x="98425" y="-552450"/>
            <a:ext cx="1200150" cy="113347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pic>
        <p:nvPicPr>
          <p:cNvPr id="35843" name="Picture 3" descr="C:\Users\JJ\Pictures\untitled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692696"/>
            <a:ext cx="1524875" cy="144016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5845" name="Picture 5" descr="http://t2.gstatic.com/images?q=tbn:ANd9GcQba42QVx7vFGcYvzh1KBxjDxWIIvEND_ioiIYWjsWXWXtfOkpk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027029"/>
            <a:ext cx="1872208" cy="1830971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plit orient="vert" dir="in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ไดอะแกรม 5"/>
          <p:cNvGraphicFramePr/>
          <p:nvPr>
            <p:extLst>
              <p:ext uri="{D42A27DB-BD31-4B8C-83A1-F6EECF244321}">
                <p14:modId xmlns:p14="http://schemas.microsoft.com/office/powerpoint/2010/main" val="2061816942"/>
              </p:ext>
            </p:extLst>
          </p:nvPr>
        </p:nvGraphicFramePr>
        <p:xfrm>
          <a:off x="1691680" y="692696"/>
          <a:ext cx="7211144" cy="114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ตัวยึดเนื้อหา 4"/>
          <p:cNvSpPr>
            <a:spLocks noGrp="1"/>
          </p:cNvSpPr>
          <p:nvPr>
            <p:ph idx="1"/>
          </p:nvPr>
        </p:nvSpPr>
        <p:spPr>
          <a:xfrm>
            <a:off x="269887" y="2041376"/>
            <a:ext cx="4914911" cy="4541510"/>
          </a:xfrm>
          <a:prstGeom prst="round2DiagRect">
            <a:avLst/>
          </a:prstGeom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>
              <a:buNone/>
            </a:pPr>
            <a:r>
              <a:rPr lang="th-TH" sz="2500" b="1" dirty="0" smtClean="0">
                <a:latin typeface="KS SUDIN" pitchFamily="18" charset="-34"/>
                <a:cs typeface="KS SUDIN" pitchFamily="18" charset="-34"/>
              </a:rPr>
              <a:t>  </a:t>
            </a:r>
            <a:r>
              <a:rPr lang="th-TH" sz="2500" b="1" dirty="0" smtClean="0">
                <a:solidFill>
                  <a:srgbClr val="00B050"/>
                </a:solidFill>
                <a:latin typeface="KS SUDIN" pitchFamily="18" charset="-34"/>
                <a:cs typeface="KS SUDIN" pitchFamily="18" charset="-34"/>
              </a:rPr>
              <a:t>   </a:t>
            </a:r>
            <a:r>
              <a:rPr lang="th-TH" sz="2500" dirty="0">
                <a:solidFill>
                  <a:schemeClr val="accent1">
                    <a:lumMod val="75000"/>
                  </a:schemeClr>
                </a:solidFill>
                <a:latin typeface="KS SUDIN" pitchFamily="18" charset="-34"/>
                <a:cs typeface="KS SUDIN" pitchFamily="18" charset="-34"/>
              </a:rPr>
              <a:t>สถานีอนามัยตำบลบ้านหาด  เกิดขึ้นเมื่อปี พ.ศ.2497  และ ต่อมา ปี 2552 ได้รับการยกฐานะจากสถานีอนามัย เป็นโรงพยาบาลส่งเสริมสุขภาพตำบล </a:t>
            </a:r>
            <a:r>
              <a:rPr lang="th-TH" sz="2500" b="1" dirty="0" smtClean="0">
                <a:solidFill>
                  <a:schemeClr val="accent1">
                    <a:lumMod val="75000"/>
                  </a:schemeClr>
                </a:solidFill>
                <a:latin typeface="KS SUDIN" pitchFamily="18" charset="-34"/>
                <a:cs typeface="KS SUDIN" pitchFamily="18" charset="-34"/>
              </a:rPr>
              <a:t> </a:t>
            </a:r>
            <a:r>
              <a:rPr lang="th-TH" sz="2500" dirty="0" smtClean="0">
                <a:solidFill>
                  <a:schemeClr val="accent1">
                    <a:lumMod val="75000"/>
                  </a:schemeClr>
                </a:solidFill>
                <a:latin typeface="KS SUDIN" pitchFamily="18" charset="-34"/>
                <a:cs typeface="KS SUDIN" pitchFamily="18" charset="-34"/>
              </a:rPr>
              <a:t>ตั้งอยู่ที่หมู่ที่ 2 ตำบลบ้านหาด อำเภอบ้านลาด จังหวัดเพชรบุรี   เบอร์โทร 032-419275  ปัจจุบันมีบุคลากร  5 คน พื้นที่รับผิดชอบ  5  หมู่บ้าน ประกอบด้วยหมู่ที่ 1 บ้านสระพัง หมู่ที่ 2 บ้านท่าช้างใต้ หมู่ที่ 3 บ้านช่องแค หมู่ที่ 4     บ้านไร่แค หมู่ที่ 5 บ้านหนองแก้ว      มี อาสาสมัครสาธารณสุข    จำนวน   64 คน</a:t>
            </a:r>
          </a:p>
          <a:p>
            <a:pPr>
              <a:buNone/>
            </a:pPr>
            <a:endParaRPr lang="en-US" sz="2500" b="1" dirty="0" smtClean="0">
              <a:latin typeface="KS SUDIN" pitchFamily="18" charset="-34"/>
              <a:cs typeface="KS SUDIN" pitchFamily="18" charset="-34"/>
            </a:endParaRPr>
          </a:p>
          <a:p>
            <a:pPr>
              <a:buNone/>
            </a:pPr>
            <a:r>
              <a:rPr lang="en-US" sz="2500" b="1" dirty="0" smtClean="0">
                <a:latin typeface="KS SUDIN" pitchFamily="18" charset="-34"/>
                <a:cs typeface="KS SUDIN" pitchFamily="18" charset="-34"/>
              </a:rPr>
              <a:t> </a:t>
            </a:r>
          </a:p>
          <a:p>
            <a:endParaRPr lang="th-TH" sz="2500" b="1" dirty="0">
              <a:latin typeface="KS SUDIN" pitchFamily="18" charset="-34"/>
              <a:cs typeface="KS SUDIN" pitchFamily="18" charset="-34"/>
            </a:endParaRPr>
          </a:p>
        </p:txBody>
      </p:sp>
      <p:graphicFrame>
        <p:nvGraphicFramePr>
          <p:cNvPr id="11" name="ไดอะแกรม 10"/>
          <p:cNvGraphicFramePr/>
          <p:nvPr>
            <p:extLst>
              <p:ext uri="{D42A27DB-BD31-4B8C-83A1-F6EECF244321}">
                <p14:modId xmlns:p14="http://schemas.microsoft.com/office/powerpoint/2010/main" val="433943093"/>
              </p:ext>
            </p:extLst>
          </p:nvPr>
        </p:nvGraphicFramePr>
        <p:xfrm>
          <a:off x="5220072" y="3933056"/>
          <a:ext cx="3816424" cy="12241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38916" name="AutoShape 4" descr="data:image/jpeg;base64,/9j/4AAQSkZJRgABAQAAAQABAAD/2wCEAAkGBhAPEBESDxERERIRFRESDxIQDxARExMVExAWFBMVFRMXHCgfGRkjGRIWIS8gIycsLCwsFR8xNTQqNSYrLCkBCQoKDgwOGg8PGi0fHyUtLSw0MjU1LCk1MCosLy8qLCksLzUsLCkqLDEsKSwsLCwuLCksKSksNSw1LCwqKjUsMv/AABEIAOEA4QMBIgACEQEDEQH/xAAcAAEAAQUBAQAAAAAAAAAAAAAABQIDBAYHAQj/xABHEAACAgEBAgcLCAkCBwAAAAAAAQIDEQQSIQUGMUFRYXEHEyIyU4GRkpOx0RUWI0JUcqGyFzQ1UmJzgqLBM+EUQ0SzwtLi/8QAGgEBAAIDAQAAAAAAAAAAAAAAAAUGAQIEA//EADARAAIBAwEFBwMEAwAAAAAAAAABAgMEESESEzFRsQUUM0FScZFhgdEiMkLhI6HB/9oADAMBAAIRAxEAPwDuIAAAAAAAAAAAAAAAAAAAAAAAAAAAAAAAAAAAAAAAAAAAAAAAAAAAAAAAAAAABga/humjdOXhfux8KXo5vORnGTjA6/oqnif15fu55l1+41FvO972+XJIW9ntranoiGvO091LYprLNrs46xz4NUmuuaX4JMp+ey8i/af/ACasDu7nR5dSJfadz6v9L8G0/PZeRftF/wCpmaTjbRN4ltVv+JZj6V/k0oGJWVJrRYNo9qXEXlvP2X9HToTUkmmmnyNPKfnKjQeBuG56eXPKt+ND/Meh+83ui6M4qUXmMkmn1Miq9vKi/oWC0vI3MdNGuKKwAc52gAAAAAAAAAAAAAAAAAAAAAAAAAAAsa7VKquc39WLfa+ZekvkPxrljTS63Bf3L4HpSjtTUfqeNebp0pSXkmaTZY5Nyk8uTbb6W97KQCylGAAAAAABtXE3XNqdTfi+HDsbxJenD85qpMcU5Y1K64zT/B/4Oa6ipUn8nbYVHC4jjz0+TeAAV8uQAAAAAAAAAAAAAAAAAAAAAAAAAAAIbjZ+rP70PzEyQXHC1LTpc8pxx5st+497fxY+5yXrxbz9maYACxFLAAAAAABMcVP1mP3Z+4hyY4qfrMfuz9x41/Cl7M6bTx4e6N4ABXC7AAAAAAAAAAAAAAAAAAAAAAAAAAt3XxgtqclFLlcmkhxMN41ZcNH4z8Jq63Zi8wryk+ZyfjP8MeYzOHONG2nXRnD3Ss5G+qPR2mtkvZ2zi9uZXe0r6NRbqm8rzf8AwAAkiDAAAAAABMcVP1mP3Z+4hyY4qfrMfuz9x41/Cl7M6bTx4e6N4ABXC7AAAAAAAAAAAAAAAAAAAheFuM1dLcYLvk1y4fgxfW+nqRRxn4YdMVXW8Tmt7XLGPJldb+JphI2toprbnwIS/wC0HSe7pcfN8iU1HGXUz+vsLogkvx5TH+WdR5az1mYYJRUoLhFEC7irJ5cn8szPlnUeWs9ZmNbdKbzOUpPplJy95QDZRiuCNJVJS/c2wADY0Bf0uisteIRb6XyJdrL3BXBrvnjkjHfN+5LrZtlNMYRUYpJLkSOWtcbGi4khaWTrLaloupBVcV5fXsS6oxz+LwXPmuvKv1F8ScMHhXhLvMVhKUvHkm8bNUPCtm+yKeOmTSOPf1W9GSvc6EVrHqYHzXXlX6i+I+a68q/UXxJqi5TjGUd8ZJOLaa3dj3rsZWa94q8zbudD09SC+a68q/UXxMThWT4Kreqh9K4uMNiS2U9t4zlZ5DaDVu6V+z5/zKfzG9OrOclGTymaytqVNOcY4a1Ib9M132Wr2s/gP0zXfZavaz+BzoEl3Kh6epxd+r+rodF/TNd9lq9rP4D9M132Wr2s/gc6A7lQ9PUd+r+rodGXdmu59LXjqtmv/EmuCe65pLWo3wnp2/rf6kPO0sr0HHwaysKLXDBtHtCunq8n0vp9RCyKnXKM4yWYyi1KLXSmi4cG4n8cbeD7Fvc6JP6WrP8AdDokvx5H0ruek1ULoQsrkpQmlKElyNNZTIW5tpUHzRN21zGvHTRl4AHKdQAAAAABzzhnU98vtl/E4rsj4K934mEV3+NL70vzMoLPBYikih1JOU3J+bAANjQAAAAAA3DgjS97piueS2pdsv8AbCMuM01lNNPkaeV0cp7HdjHMQi0kNO4VKuKrbaqnG6dDTXJCbj408Sk02/Cw+db4P97bZbkt3FRXBE4iAc42ydzxnYnFNrYjGDjbucuXCTc5t88YJLJa181VfszlOmNkfAzfqLpbUcpvvcLVKMcSW/esrm3ZxaNDG21zy3u+kXe3fKMnWsxnCO+PhTkvCjvcHySeX6RiksmkpNvBn8BRlXdOK7467VK598WNiW1FRWOXalBqUljCfXlE/g07TyrplZHv7Us7VqhC+TjmclmVdc9uCWynhvCd2/OUZPBWLarbYwqtTsnvu1NkNmMcxanFqbg/Azht5Us7uQzOGdRCeNDY56iMZRhKSUp52Yt4bwnJ4XYn6DWu6V+z5/zKfzEnwRpYtqca66q4ZjRGuOIyyltWZaT3+Kty3Ze9SRGd0r9nz/mU/mMUlirFfUVXmnJ/Q5CACwFfAAAAAAB1juP8MudNumk895anX92xvaXYpLP9Ryc3ruPyf/HWLmdE8+ays472KlRlny1O2xm41o489DsIAK0WcAAAAAA5lf40vvS/Mygv6+nYtsi+acl/c8Fgs8XlIoUliTTAANjUAAAAABG+I8lBSWJJSi90k0mmudNPlPUCALkajdppRjKiE40txcZ1pwTm3ZLas3uMpRcHFRksxjlppbJTVwaobEmowaiqa1Z3mcMRjFfRxb+kbaeZJRb3dDzt1lUZLEoxkuiUVJehkLZQ4X17Ef8ASnGupxSi0rK5vYk5bthJvEkm96WN2ToVRs55U8EPrNHXs1ShqIbSm7G5aiuLhPKTx9JDdsbtlbKWFyLcSPBOjdl6sm1aqnbsWOKfgzUFCG2sqyUXGbym9lNLLb3ZHA2LGsxworaW1LvknNSspe1PkaUVuwkt7/dwTYnUa/SZhBPUGrd0r9nz/mU/mNpNQ7qGpUdEo89lsEuyKlJ+5ek1oL/JH3M13inL2OTgAsJXgAAAAAAbx3If1+f8if8A3KzRze+4/W3rbXzRolnz2Qx7n6Dmu/Bl7HVZ+NH3OwAAq5agAAAAADUuN3BjjNXRW6WFPqktyfnW7zGuHTbqYzi4yScZLDT50adwtxXsqblUnZDoW+ce1c/aiXtLlbOxIrnaNjJSdWmsp8SDAa5ny9AJIgwAAAAAEb4gECALkCI4crcJVXxinsTh3zfhtZ2IpbuXNjXY3z4xLlNtUZxlGaUoyTjKMkmmmsNNc6aNovDyayWURnFmhrT1ynHZnKEMrqS3enLl/V1YUqEi1qtVCqLnbONcVyynJRXpYb2nkJbKwXTkXdD4wLValQreaqMwi1ySm34cl1bkl93rJTjd3RFZGVOibUXlWXYcXJc6rXKk/wB57+jHKaCSlpbuL25EZd3CktiIABIkaAAAAAADr/cl4DdOmnqJrEtQ1sZ8nDOH525PsSNR4kcQLNbKNt8XDTJ535Urf4Yfw9MvR1dorrUUoxSUYpKKSwkksJJdBD9oXKxuo/f8E12dbNPey+35KgAQxNAAAAAAAAAFi/RV2ePCEvvRTLHyJpvI1+qjOBspyXBnm6UJPLimYPyJpvI1+qh8iabyNfqozgZ3k+bMbin6V8IwfkTTeRr9VFNnAmnw/oa+R/VXQSBTb4r7H7jO8nzZjcU/SvhHz6+Nuu+1X+0Y+duv+13+0ZEs8LTu4ckVbez5sl/nbr/td/tGPnbr/td/tGRAM7uHJGN7PmyWlxr1z/6q/wBrIjtRq7LXmyc7H0znKT9LLQMqMVwRhzk+LAANjQEnwJxb1Otls6etyS3Sm/BhH70nu83KSPEfijLhG7wsxorw7pLleeSEX0vp5l5juGi0NdFca6YRhCCxGMVhL/frI+6vVR/THV9CStLJ1ltS0XU5toe4zJrN+qSfPGqvaXrSa9xmfoao+03epWdEBFO9rv8Al0JZWVBfxOeLuNafn1N3q1r/AATfBPc34P0zUu9u6S5JXy28f0YUfwNoB5yuq0lhyZ6RtaMXlRR4kegHOdAAAAAAAAAAAAAAAAAAAKbfFfY/cVFNvivsfuAPmdnh6zwuJTAAAYAAAABVWsyS6Wl+IMo73xH4GWk0NMMYnOKtt6XOaTeexYX9JPHkVhJdB6VCcnOTk/MuMIqEVFeQABqbAAAAAAAAAAAAAAAAAAAAAAAAApt8V9j9xUeSWUAfMzPDI4Q0jpttrly1znB/0ya/wY5cE8rJTGsPAABkwAAACunxo9q95QZnA2jd2ooqXLZZXH0zWX6MmJPCybRWWkj6OR6AU8uQAAAAAAAAAAAAAAAAAAAAAAAAAAAAAByTurcWZV3f8XWvo7cK3C8WxLCb6pJLzrrOfn0rq9JC6Eq7YqcJpxlGSymmcm40dy2+mUp6NO+rl73/AM2HVj667N/Vzk3ZXkdlU5vDRB3tnLadSCzk0MFd1MoNxnGUJLljNOLXmZRkliIwAMlyiiVklGuMpyfJGEXJvzIDBbOi9yfiy5WPWWLEIbUaMrxptYlJdSWV2t9BZ4q9yy62UbNanTWt/es/ST6njxF+PZynWNPp4VwjCuKjCKUYxisJJciSIi9vI7LpweeZMWVnLaVSaxyLgAIUmwAAAAAAAAAAAAAAAAAAAAAAAAAAAAAAAACzfpK7N1kIT+/GMveY3yDpfs1HsK/gZ4NlJrgzVxT4owfkHS/ZqPYV/AyaNLXWsVwjBdEIxj7i6DDk3xZlRS4IAAwZAAAAAAAAAAAAAAAAAAAAAAAAAAAAAAAAAAAAAAAAAAAAAAAAAAAAAAAAAAAAAAAP/9k="/>
          <p:cNvSpPr>
            <a:spLocks noChangeAspect="1" noChangeArrowheads="1"/>
          </p:cNvSpPr>
          <p:nvPr/>
        </p:nvSpPr>
        <p:spPr bwMode="auto">
          <a:xfrm>
            <a:off x="98425" y="-1039813"/>
            <a:ext cx="2143125" cy="214312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pic>
        <p:nvPicPr>
          <p:cNvPr id="38917" name="Picture 5" descr="C:\Users\JJ\Pictures\untitled.pn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69887" y="307384"/>
            <a:ext cx="1800200" cy="18002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8919" name="AutoShape 7" descr="data:image/jpeg;base64,/9j/4AAQSkZJRgABAQAAAQABAAD/2wCEAAkGBg8QEBIPEBAPDw0ODxAQDQ8QDw4PEA4QFBAVFBQQEhYXHSYeFxkjGRQSHy8gIycpLCwsFR4xNTAqNSYrLCkBCQoKDgwOGg8PGiokHyUqKSwsLCopLiowLC8sLCwpLCkvLCkpKTApLCksKSwsLCksNCosLCksLCwpLCwpLywsKv/AABEIAM0A9gMBIgACEQEDEQH/xAAcAAEAAQUBAQAAAAAAAAAAAAAABAIDBQYHAQj/xABEEAACAgACBwUEBgcHBAMAAAABAgADBBEFBhIhMVFhEzJBcYEHIpGhFEJSYrHBIzNDcoKS0VNzorLC0vBUo7PxFSRj/8QAGgEAAgMBAQAAAAAAAAAAAAAAAAQCAwUBBv/EADIRAAICAQMBBQUJAAMAAAAAAAABAgMRBBIhMQUTQVGBIjJxkbEGFEJhocHR8PEzUuH/2gAMAwEAAhEDEQA/AO4xEQAREQAREQAREQARE1zS2s+RNdBBI3NZxAPJOfnKL74UR3TLaqZWy2xM7iMZXWM3dV5ZnefIcTIZ07V9UO3XIAfOakHLNtMSzHiScyZlcEomZX2hO5+ysI0HooVrMnlmaGlx9hvlK69L1HcW2T94ZfPhLfZLs9ZhsaBG7LrK1nhlEKa7HjobSCDvG8HgZ7NJwuk7KT7h93xQ71P9PMTatG6US9c13MO+h4r/AFHWd02uhe9vSXl/BC/Szq56omRER4UEREAEREAEREAEREAEREAEREAEREAEREAEREAEREAERKLrQilm3KqlmPIAZmAGua3ac2B9HrOTuM7SOKoeC+Z/Dzmm4mi1x+ivNDDgeyrtUn7wbfl5ETzEY5rrHtbvWMWPTkPQZD0l2p55zWSdkt3yPQaetVw2/MaFx1zF6sQqriKdklq9rsrq2z2ba8944MCp4EciJsGGxGUxNbDj45ZZ9OXyEvFiQQCVzG5hlmOozBHymdC7ZLpgYcMxwzPfTt3GQcTiM5q92g8RtbdeksajeAf6NdV6psKMvWZaln2R2hU2Ae+UBVSeYBJIHTM5czGrtUnHh5Ka6sPpgrdpRh8e9NgsQ714jwYeKnpKLLJEteKUqW/chiaTWGdNwOMW6tbE7rjPqD4g9QcxL807UXSHvWUE7iO0TzGQYfNfgZuM9hTPfBSPNXV93NxEREtKhERABERABERABERABERABERABERABERABERABMRrbeUwV5HigX+dgv8AqmXmE10QnA35eCq3otisfkDIWe6/gWVe/H4o5jRiASRnvXLaHLMZj/nQybXZNY0mbUyxFA2rahk9X9vVxKfvA71PmPGT9DadpxKbdTZ/bQ7nrPJh4fhMeVe5ZN3diW1mwJbL63TGpbLotiE9PkuUyf28pa6YzHaVqoTtLrErQfWY5Z9B4k9BMdhdI2Yv3lV6cJ4M2a3YkdBxrr694+GzIx0nj4HHalx4k/SuNdBXYh2l7aquxOO0tli15qfBlLA8sgQfAi9ZZLT7O7cMl7o8BkMhkPKWbLY3CpJEG3kzOquJ2cbT94sh9Ub88p06cn1UBfHUAeDsx8lRj+U6TpXTNWHXNzm5HuVjvN16DrNXTyUYNvoZWt99fAnkzGYrWGhNwbtG5JvHx4TVMfpu7EH3js1+Fa7l9ftestVLFL+0GuK16sSSNifWZz3a1UfeJY/LKUjTN58VHko/OYqpZKAmLbrb5P336cfQmkicul7uYP8ACJfr02/1lU+WY/rMaBLirJVarUJ8Tf1+oNIzdOlK245qevD4yWDNeVJJw9rJwO7keE2qNZPpYvVEWjMxLNGJDdG5f0l6acZKSyiIiIkgEREAEREAEREAEREAEs43Ci2t6m7tiMjeTKR+cvRDqdTxycItrap2rcZPWzI45MpyP4TXNM6ql3+kYSw4fE8WyJRXPicx3SfgfnOqe0jVwq302se62S4gAd1uC2eR3A9QOc0ZXmI5yom4v/UehioamtS/qZqo01pyj3Wqa3Lg3Yi3/FXxl+rSOnsRuVRh1PFmrSrL+fNvgJtC2ysXS7v4v8KKvusv+z+ZitE6oIji/F2NjMSN4NhLVoegbvevwmyG+Qe2nhulcp7uWWwqUVhIlvdLD2yw10oXNiAOJlTmkW7cLLNh1Ux4oezEZBrFTs6FPDbfi56BR67Q9JNmIexi7sWdjmSf+bh0mOw1YUADw+fWTap2cntweevt72xyXQl1CS6hItUmUzOtK0S6RL4lmqXhEH1JlaiX0EspJFceoRxl+tJIWqW6pzn2oa5Ym1jobRVdt+MsGWNelSxorb9lmNysR3mJAUbuJOW5RUpEDpJTLeOMmYbE7W494fPrMToa/FPQrYyirDYkj36qru2UbueQAPHcC3mZeZiDmOI4Sbl3MsroBl4lvD3B1DD1HIy5H01JZRwREToCIiACIiACImF0vrXh8Pmufa2j6iZbj95uA/HpJwhKbxFZKrbYVR3TeEZqU2WqozYhRzJAHznOdI66YuzcrClOVY971Y7/AIZTB3XM5zdmdubMWPxM0a+zZv33j9TEu7crjxXFv48fydSxWm8FkUsvoZWBVlLowIIyIIE5drJoSit9vCXJdSx/Vhs7Kum/vL148+ZtTwwu7FpujiTfxK6PtLqKZZjFY8uf5MSamHEEehlOcy8oepTxAMy7fs81/wAdnzX7r+Dc0/2sUni2r1T/AGf8mMzM8zk36CpI94qCd5y2shzA3ZzctAag4O5e0OKbEAZbSVgU5Hk4ObD5TGs7N1VbxJceeeD0VPa+kujmEufLHJpGB0fbe4rqRrLDwC+A5k8AOpma0joZcIy0kh8Rshr2HdQt3a18hvJ8docMp1TAaMowybNNaVIN52Rxy8WPEnqZyXHY03XWXH9o7MOgJ90egyHpJfdVSsvlieq1srVtjwvqVVyZUZCrMl1GUTM9E2oyZUZBqMl1NELUWIn0mXieQzPgNwz6SNU0kgzPlwyZgdKa3XYbMtozSFij61K4a5fP9HYxHqBMNoz2xJiL1wtGj8XZiHbZCM9VezlxL8dkAbyTwm4aSxjVVPYiG20DKmocbbTuROgLEZnwGZ4CYrUzVJcCr22sLtIYpjZjMR9pmbaKJnwQH4nefADT09lSg3KPPhyzjNwqfdv3HLfkTu8jGjsHTh02Ka0qQkswRQNpjvLseLMTxY5kywry4LY7XfhEcEt7JGseUm2WmeRtuyGCXo3EZPsng/4+Ey81jtCDmOIOY8xNlrfaAYcCAfiI32ddvTg/D9waKoiJqERERABKLrlRSzEKqjMk8BKncAEk5ADMnkJqmmMa15y3ipT7q8/vHr+Etqr3v8im63u458SLp3Way3NKs66uBI3O/nyHT/1NYeuZi7DyDdVN2lRgsRPLapTse6bMeyy2ZJsWWGEcTMeccFM8M9nhkispnkqnkrkXVspMuYXGWUuLKnZHHBlPyPMdDKDKTFpo1KZY6G7Va8rbhL0tyrxIosCEbktOyQNnk2/h8Omi1meW8JTW08v2jBQsSXkek01srIZkTajJVTSDW0lVtMmSGkT62kuppj62lX/yCLalLHJ7Vdqs+DlMtpR1yYHyB5RSccliMzU0lVvMdW8k12TOsgTTJolQMso8uZylNo6XQ8q25ZznucuVuAwXS8oLSjOeZwlbkMFRM2DRb51L0zHwJE1wmZ/Qp/RD95vxmh2TJ9+/g/qiMuhPiInpyAiJYxuJFaF/Ebl6k7hOpZeDjeFlkPSV22ezHAd7qeUg2YLdK8Hb4neeJ6yXiLwRGVmHCFHiftM17FUzE4hJnMY0w2JM0KWzK1MUYy4SK8l3SK80YGBci3Eh6S0vRh12rrVrB7oOZZv3VG8+gmHX2hYAnLbsA+0amy+W/wCUJXVweJSS9SuGmusW6EG1+SNiM8ljBaQpvXbpsSxOanPI8iOIPnL8llNZRGKcXh9TwykyqUmLzNGotW8DLKNJDSINxy5TznakOYy9D0Gilw0TK2kmtpBraSEaYrRoon1vMLr3hHfBm2olb8G64mplOTDY72X8JJ/hmUreXwQQQQCCCCDwIPEGVe7JSJoxWpGvFeOQI5CYxB+kr4CwD9pX05jw8ptyWT571j0TZo/GFUZkAbtMNYCQ2wT7pBHiN4PUTedU/aqjhasdlXZuAxAHuP8A3gHdPUbvKd1Oiyt9XK8iSZ1NLJfW2YvD4pXUMjKyMM1ZSGVhzBG4yQtsxp1E8mQFk92xIQtlXayl1s7kl7YlJskU2yk2wVYZL72zaNCrlQnXM/FiZpoYsQo3liAPMnITfaKgiqg4KoUegym52VVicp/lj+/IhJlcRE3yImva0Y3Jkq6F2/Af6psM0HWHF7WKs5KQg/hUZ/PON6SG+fwEddb3dfxZMpxUuvjJg0xE1jWL2nYTCMahtYi5dzJWQFQ/ZZzuz6AHrlHZwjHmQhXbKfEVk3XEYiY2+yaHhPbHh3bK3D20qT3ldbQOpGSn4ZzasNpOq9BbS62VtwZTmPI8j0O+W0ShL3WK6pWQXtrBXa0wGtGsC4Ok2HJrGOzSh+s2XE/dHE+g8Zmnaa7doAYnFHEYkbVdXuYWg71yB32uPHNsyByAz5Rue/biHV/p+ZlQdbnut91eHn+X98DSNG6r4zSL/SLmKVvvNtgzLDlWnLlwE3XRmpWCoAPZi1/t3ZP8F7o+Ez08MhVpK6+Xy/NktR2jdd7Ke2PkuCkKAMgAAOAG4CJ6Z5GGKQR4ZSZ6ZSYtM0qkUNItw3585KaWLZm6urvYOPyNfTva8niNL6PIStL6PPMNNPDNZMmo8kI8go8vI8raJZIms+rteOp7M5LambUWZdxvEH7pyGfkD4TjmktG24exqrkKWLxB4EeDKfEHmJ3RLJG0rofD4tNi+sOB3W4Oh5qw3j8JbTc6+H0JpnHdD6yYvCHPD3PWCcym5q280OYPnlN20Z7ZLBkMThlfm9LlD/K2YPxEi6R9lLZk4a9WHglwKkfxKCD8BMRZ7N9Ig7q626i6rL5kRia09vMsfQ7k6Hhfazo5u8b6j9+rP/ITJY9pui/+p/7OJ/2Tm+H9mGkG7wpr/etB/wAgMzmjvZIgyOIxJbmlKbP+Nv8AbE56bSr8T9P8O5Nmu9qmjR3bLbD4BKHzPT3spldGacuxGTDC2UUnft4llrsYfdqXM+rEesi6I1aweE30Uorj9o3v2fzNvHplMxSrOwRBtO5yUczFZQr6QT9f/AyZ7VfB9pdtnuVb/Nz3R+J9BNykPROjhRUtY3ni7faY8T+XkJMm1pqe6hjx8TgiIjACcs0pdniLj/8Atb/nM6nOS6XGWIuHK+3/AMhmp2csykYPbUnGEPizE6wtirK+wwpFb25izEMclpr8dnLeXPAZcN53bjMPon2b4KoA27WJs8dslK8+iKfxJmyh425pS08JS3SWTEjrrIQ2xePh4+pbp0bhqxlXRQg+7VWPylSVIuZREQtltbKqu1lwzy4z0tKSZcoJdBWd8pdWekymIlgu3kSkz0zycBI8nk9nhlcmN1xPCee4eJ5Calo72g022Cpq7EZ32K2XJw2bZLmNxGe7nMlrjpLsMHYQcnsHZJ5vuJ9F2jNE1FwHa4xWI92gG0+Y3L/iIPpMvUXSVihE9Bo9PF1SnP0OntLFhl1jLFhhJl1aLDvlLiWSLe02n2fatVY6vFCwsrIaexsXijEWZ7uBB93MdPCZWr06n7cev1NCvPQwyPLyPJem9WMTgz+kTaqz925MzWfP7J6H5zGK8yGmuGWk1Xl1bJCV5cWyRwdyTVslwWSELJWLJFxO5JgtnvayGLJkNFaIvxLZVISueTWHdWvm35DfOKGeEdyUoSxCqCzMQFAGZJPgJv2rWrv0de0syN7DzFY+yOvM/wDDd0DqzVhRtfrLyPesI4dEHgPnMzH6NOoe1LqdEREbOiIiACcv1tw+xjLeTlXH8SjP55zqE0r2h4HfVeBuINT/ADZf9cf7Pnttx5ox+2at+m3Lwaf7fuabERPQnjBETzOAHs8JnmcTgJCeRPJBsvhATyJi9YtNLhKGtORfu1L9qw8PQcT5Reyaiss0KanJpI0n2h6X7S8UKfcw4O11sbLP4DIeeczmoGjOyw5uYe/iGzH92uYX4naPwmjaJ0e+LxC15kmxi1r8SFzzdz14+pE64laooRRkqKFUDwUDID4TKqzObsZ6K1KuuNUf7/WHMjWtLljSLa8tkyNcSPe86p7IcJs4Ky0jfdiGIPNUVU/zB5yO9+W8+AHEnlPoLVjRX0XB0Yc96upRZ/eH3nP8xaK3PgerRk2UEZEAg7iDvBHKa3pT2f4K7NlU0OfGogLn1Q7vhlNliJuKl1LsHNsX7MMQv6q6qweAcPW3y2hMe2oekB+yVuq21fmROsxKnp4EdqOUJqNpA/sQPO2r8iZkcJ7OMScu0tqrHjs7VjfDID5zo0QWngG1GtaN1CwtWRs2r2H2zkmf7o/PObHXWqgKoCqBkAAAAOQAlUS2MVHoiQiIkgEREAEREAEg6b0aMRQ9XiwzQnwcb1Pxk6JKMnFpojOCnFxl0fBxh0KkqwIZSQwPEEHIgynObfr1oHZb6VWPcbIXgfVbgH8juB65c5p+c9NTcrYKSPBanSyoscH/AKj3OM5QLQTs5+9x2fHLnly6z2W7inu2exPIzkXIsjWJ5GcgaV01Rhl2rnC7vdUb3f8AdXx8+HWUzmksscqpcnhIlYrEpWjWOwVEGbMeAE5LrNrA2Mu2t4qTNaUPgvix+8fH0HhLmsmtNuMbL9XQpzSsHiftOfE/IfM53U/VEgricQuRGTU1MN+fhY4/AesybbXe9kOh6HT0R00d8+plNTdAfRqu0sGV9wBYHjWnEJ5+J9B4TPO09dpHseXYUVhEeZy3MpseQr7JduskMI9jrXWpeyxgqIu8sxOQAlTY1CJsns50CcXjldhnRhMrrD4Fwf0SerDPyQzuMwWpmrK4DCrTuNzfpMQ4+tYQMwPugZAeWfjM7E7JbmNRWEIiJWSEREAEREAEREAEREAEREAEREAEREAKLaldSjAMrAhlO8EHcQZzLWbVt8I+0ubYdz7jcdk/YbryPjOoS3iMOlilHUMjDJlIzBEYovdL46Cer0kdRHD6rozid+HSwbLqGHEccweakbweo3zG4jA4tN+HxAceFWKXtB5Cxcn+OfnN91i1KspzsoDW08SvGyv/AHDrx/GatnNdWQtWUzz7onTLbJfPlGsYnWXSFP63R+0B9emxmTz3BsvWYy32msNwwoB+9cd3psib1nLdiq3eAbzAP4yqSs8J/ohmvuvxVr0bRzXG6/4233U2KQf7Nc2+LZn4ZSFhdXMdim2ylnvd624lQeubbz6Zzqqoq91VXyAH4QzRaVLl78mx6F6isVwSNc0DqXThyLLCLrhvBI9xDzVfE9T8BNgZ54zyy9kmkorCOe1N5kHeRrbIstlODwV2IsFVFbW2twVRwHMngo6ndINjEIEW2wk5DMknIAbySeAE6v7OtRDhQMXiV/8Atuv6Ks7/AKOhG/P75HHkN3OSNS/Z3Xg8r79m7GcVy310fuZ8W+8fTLx3SK2WZ4Q1GOBERKCwREQAREQAREQAREQAREQAREQAREQAREQAREQATB6Z1Qw2JzbLsrT+0ryGZ+8ODfj1mciSjJxeURlCM1iSOYaS1ExlWZQLenOs5Pl1U/kTNexNL1nZsR625OrIfnO4SmytWGTAMDxBAI+cZWql4ij0cPwnCi8ts87Vdq5g372Fw5PPskB+Qlkao4D/AKWj1QGd+8ryBaXHicVe2ScFoLF4j9Th7XB+tslU/nbJfnO2YfQ2Gr310UIR4pVWp+IEmSDv8kWxpwcy0P7JnbJsXaEX+yp95j0LkZD0B85v+idC4fCp2eHqWtfHLeznmzHex85OiUSm5dS5RS6CIiRJCIiACIiACIiACIiACIiACIiACIiACIiAH//Z"/>
          <p:cNvSpPr>
            <a:spLocks noChangeAspect="1" noChangeArrowheads="1"/>
          </p:cNvSpPr>
          <p:nvPr/>
        </p:nvSpPr>
        <p:spPr bwMode="auto">
          <a:xfrm>
            <a:off x="98425" y="-947738"/>
            <a:ext cx="2343150" cy="195262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pic>
        <p:nvPicPr>
          <p:cNvPr id="38920" name="Picture 8" descr="C:\Users\JJ\Pictures\untitled.pn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130550" y="5236196"/>
            <a:ext cx="1872208" cy="1560174"/>
          </a:xfrm>
          <a:prstGeom prst="rect">
            <a:avLst/>
          </a:prstGeom>
          <a:noFill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43" r="18176" b="20178"/>
          <a:stretch/>
        </p:blipFill>
        <p:spPr bwMode="auto">
          <a:xfrm>
            <a:off x="6156175" y="1971928"/>
            <a:ext cx="1505677" cy="18531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split orient="vert" dir="in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3"/>
          <p:cNvSpPr>
            <a:spLocks noGrp="1" noChangeArrowheads="1"/>
          </p:cNvSpPr>
          <p:nvPr>
            <p:ph idx="1"/>
          </p:nvPr>
        </p:nvSpPr>
        <p:spPr>
          <a:xfrm>
            <a:off x="3779912" y="1788442"/>
            <a:ext cx="4968552" cy="4808909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990600" lvl="1" indent="-533400" algn="ctr" eaLnBrk="1" hangingPunct="1">
              <a:buFontTx/>
              <a:buNone/>
            </a:pPr>
            <a:r>
              <a:rPr lang="th-TH" sz="1100" b="1" dirty="0" smtClean="0">
                <a:solidFill>
                  <a:schemeClr val="accent1">
                    <a:lumMod val="75000"/>
                  </a:schemeClr>
                </a:solidFill>
                <a:latin typeface="KS SUDIN" pitchFamily="18" charset="-34"/>
                <a:cs typeface="KS SUDIN" pitchFamily="18" charset="-34"/>
              </a:rPr>
              <a:t> </a:t>
            </a:r>
          </a:p>
          <a:p>
            <a:pPr>
              <a:buNone/>
            </a:pPr>
            <a:r>
              <a:rPr lang="th-TH" sz="2800" dirty="0" smtClean="0">
                <a:solidFill>
                  <a:schemeClr val="accent1">
                    <a:lumMod val="75000"/>
                  </a:schemeClr>
                </a:solidFill>
                <a:latin typeface="KS SUDIN" pitchFamily="18" charset="-34"/>
                <a:cs typeface="KS SUDIN" pitchFamily="18" charset="-34"/>
              </a:rPr>
              <a:t>   </a:t>
            </a:r>
            <a:r>
              <a:rPr lang="th-TH" sz="2800" dirty="0">
                <a:solidFill>
                  <a:schemeClr val="accent1">
                    <a:lumMod val="75000"/>
                  </a:schemeClr>
                </a:solidFill>
                <a:latin typeface="KS SUDIN" pitchFamily="18" charset="-34"/>
                <a:cs typeface="KS SUDIN" pitchFamily="18" charset="-34"/>
              </a:rPr>
              <a:t>เมื่อวันที่  19 ธันวาคม  2497 พระครูพูน </a:t>
            </a:r>
            <a:r>
              <a:rPr lang="th-TH" sz="2800" dirty="0" smtClean="0">
                <a:solidFill>
                  <a:schemeClr val="accent1">
                    <a:lumMod val="75000"/>
                  </a:schemeClr>
                </a:solidFill>
                <a:latin typeface="KS SUDIN" pitchFamily="18" charset="-34"/>
                <a:cs typeface="KS SUDIN" pitchFamily="18" charset="-34"/>
              </a:rPr>
              <a:t> จัน</a:t>
            </a:r>
            <a:r>
              <a:rPr lang="th-TH" sz="2800" dirty="0" err="1">
                <a:solidFill>
                  <a:schemeClr val="accent1">
                    <a:lumMod val="75000"/>
                  </a:schemeClr>
                </a:solidFill>
                <a:latin typeface="KS SUDIN" pitchFamily="18" charset="-34"/>
                <a:cs typeface="KS SUDIN" pitchFamily="18" charset="-34"/>
              </a:rPr>
              <a:t>ทะโช</a:t>
            </a:r>
            <a:r>
              <a:rPr lang="th-TH" sz="2800" dirty="0">
                <a:solidFill>
                  <a:schemeClr val="accent1">
                    <a:lumMod val="75000"/>
                  </a:schemeClr>
                </a:solidFill>
                <a:latin typeface="KS SUDIN" pitchFamily="18" charset="-34"/>
                <a:cs typeface="KS SUDIN" pitchFamily="18" charset="-34"/>
              </a:rPr>
              <a:t>โต ได้ริเริ่มสร้างโรงเรียนร่วมกับประชาชนขึ้น </a:t>
            </a:r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KS SUDIN" pitchFamily="18" charset="-34"/>
                <a:cs typeface="KS SUDIN" pitchFamily="18" charset="-34"/>
              </a:rPr>
              <a:t>1 </a:t>
            </a:r>
            <a:r>
              <a:rPr lang="th-TH" sz="2800" dirty="0">
                <a:solidFill>
                  <a:schemeClr val="accent1">
                    <a:lumMod val="75000"/>
                  </a:schemeClr>
                </a:solidFill>
                <a:latin typeface="KS SUDIN" pitchFamily="18" charset="-34"/>
                <a:cs typeface="KS SUDIN" pitchFamily="18" charset="-34"/>
              </a:rPr>
              <a:t>หลัง คือ โรงเรียนวัดกุ่ม (เรือนพูนพิทยา) </a:t>
            </a:r>
            <a:r>
              <a:rPr lang="th-TH" sz="2800" dirty="0" smtClean="0">
                <a:solidFill>
                  <a:schemeClr val="accent1">
                    <a:lumMod val="75000"/>
                  </a:schemeClr>
                </a:solidFill>
                <a:latin typeface="KS SUDIN" pitchFamily="18" charset="-34"/>
                <a:cs typeface="KS SUDIN" pitchFamily="18" charset="-34"/>
              </a:rPr>
              <a:t> ตั้งอยู่ที่หมู่ที่ 2 ตำบลบ้านหาด  ปัจจุบันมีบุคลากร 6 คน มีนักเรียน 93  คน  (สังกัด </a:t>
            </a:r>
            <a:r>
              <a:rPr lang="th-TH" sz="2800" dirty="0" err="1" smtClean="0">
                <a:solidFill>
                  <a:schemeClr val="accent1">
                    <a:lumMod val="75000"/>
                  </a:schemeClr>
                </a:solidFill>
                <a:latin typeface="KS SUDIN" pitchFamily="18" charset="-34"/>
                <a:cs typeface="KS SUDIN" pitchFamily="18" charset="-34"/>
              </a:rPr>
              <a:t>สพฐ</a:t>
            </a:r>
            <a:r>
              <a:rPr lang="th-TH" sz="2800" dirty="0" smtClean="0">
                <a:solidFill>
                  <a:schemeClr val="accent1">
                    <a:lumMod val="75000"/>
                  </a:schemeClr>
                </a:solidFill>
                <a:latin typeface="KS SUDIN" pitchFamily="18" charset="-34"/>
                <a:cs typeface="KS SUDIN" pitchFamily="18" charset="-34"/>
              </a:rPr>
              <a:t>.)     โทรศัพท์ 032-491038          </a:t>
            </a:r>
          </a:p>
          <a:p>
            <a:pPr>
              <a:buNone/>
            </a:pPr>
            <a:r>
              <a:rPr lang="th-TH" sz="2800" dirty="0">
                <a:solidFill>
                  <a:schemeClr val="accent1">
                    <a:lumMod val="75000"/>
                  </a:schemeClr>
                </a:solidFill>
                <a:latin typeface="KS SUDIN" pitchFamily="18" charset="-34"/>
                <a:cs typeface="KS SUDIN" pitchFamily="18" charset="-34"/>
              </a:rPr>
              <a:t> </a:t>
            </a:r>
            <a:r>
              <a:rPr lang="th-TH" sz="2800" dirty="0" smtClean="0">
                <a:solidFill>
                  <a:schemeClr val="accent1">
                    <a:lumMod val="75000"/>
                  </a:schemeClr>
                </a:solidFill>
                <a:latin typeface="KS SUDIN" pitchFamily="18" charset="-34"/>
                <a:cs typeface="KS SUDIN" pitchFamily="18" charset="-34"/>
              </a:rPr>
              <a:t>      </a:t>
            </a:r>
            <a:r>
              <a:rPr lang="th-TH" sz="2800" dirty="0" smtClean="0">
                <a:solidFill>
                  <a:schemeClr val="accent1">
                    <a:lumMod val="75000"/>
                  </a:schemeClr>
                </a:solidFill>
                <a:latin typeface="KS SUDIN" pitchFamily="18" charset="-34"/>
                <a:cs typeface="KS SUDIN" pitchFamily="18" charset="-34"/>
              </a:rPr>
              <a:t>นาย</a:t>
            </a:r>
            <a:r>
              <a:rPr lang="th-TH" sz="2800" dirty="0" smtClean="0">
                <a:solidFill>
                  <a:schemeClr val="accent1">
                    <a:lumMod val="75000"/>
                  </a:schemeClr>
                </a:solidFill>
                <a:latin typeface="KS SUDIN" pitchFamily="18" charset="-34"/>
                <a:cs typeface="KS SUDIN" pitchFamily="18" charset="-34"/>
              </a:rPr>
              <a:t>ไพลิน  นวมสุข</a:t>
            </a:r>
          </a:p>
          <a:p>
            <a:pPr>
              <a:buNone/>
            </a:pPr>
            <a:r>
              <a:rPr lang="th-TH" sz="2800" dirty="0" smtClean="0">
                <a:solidFill>
                  <a:schemeClr val="accent1">
                    <a:lumMod val="75000"/>
                  </a:schemeClr>
                </a:solidFill>
                <a:latin typeface="KS SUDIN" pitchFamily="18" charset="-34"/>
                <a:cs typeface="KS SUDIN" pitchFamily="18" charset="-34"/>
              </a:rPr>
              <a:t>      </a:t>
            </a:r>
            <a:r>
              <a:rPr lang="th-TH" sz="2800" dirty="0" smtClean="0">
                <a:solidFill>
                  <a:schemeClr val="accent1">
                    <a:lumMod val="75000"/>
                  </a:schemeClr>
                </a:solidFill>
                <a:latin typeface="KS SUDIN" pitchFamily="18" charset="-34"/>
                <a:cs typeface="KS SUDIN" pitchFamily="18" charset="-34"/>
              </a:rPr>
              <a:t>ผู้อำนวยการโรงเรียนวัดกุ่ม</a:t>
            </a:r>
            <a:endParaRPr lang="en-US" sz="2800" dirty="0" smtClean="0">
              <a:solidFill>
                <a:schemeClr val="accent1">
                  <a:lumMod val="75000"/>
                </a:schemeClr>
              </a:solidFill>
              <a:latin typeface="KS SUDIN" pitchFamily="18" charset="-34"/>
              <a:cs typeface="KS SUDIN" pitchFamily="18" charset="-34"/>
            </a:endParaRPr>
          </a:p>
          <a:p>
            <a:pPr>
              <a:buNone/>
            </a:pPr>
            <a:r>
              <a:rPr lang="th-TH" sz="2800" dirty="0" smtClean="0">
                <a:solidFill>
                  <a:schemeClr val="accent1">
                    <a:lumMod val="75000"/>
                  </a:schemeClr>
                </a:solidFill>
                <a:latin typeface="KS SUDIN" pitchFamily="18" charset="-34"/>
                <a:cs typeface="KS SUDIN" pitchFamily="18" charset="-34"/>
              </a:rPr>
              <a:t>	</a:t>
            </a:r>
            <a:r>
              <a:rPr lang="th-TH" sz="2800" u="sng" dirty="0" smtClean="0">
                <a:solidFill>
                  <a:schemeClr val="accent1">
                    <a:lumMod val="75000"/>
                  </a:schemeClr>
                </a:solidFill>
                <a:latin typeface="KS SUDIN" pitchFamily="18" charset="-34"/>
                <a:cs typeface="KS SUDIN" pitchFamily="18" charset="-34"/>
              </a:rPr>
              <a:t> </a:t>
            </a:r>
            <a:r>
              <a:rPr lang="th-TH" sz="2800" u="sng" dirty="0" smtClean="0">
                <a:solidFill>
                  <a:srgbClr val="00B050"/>
                </a:solidFill>
                <a:latin typeface="KS SUDIN" pitchFamily="18" charset="-34"/>
                <a:cs typeface="KS SUDIN" pitchFamily="18" charset="-34"/>
              </a:rPr>
              <a:t>ผลงานโดดเด่นด้านดนตรีไทยและการส่งเสริมอาชีพให้นักเรียน</a:t>
            </a:r>
            <a:endParaRPr lang="en-US" sz="2800" u="sng" dirty="0" smtClean="0">
              <a:solidFill>
                <a:srgbClr val="00B050"/>
              </a:solidFill>
              <a:latin typeface="KS SUDIN" pitchFamily="18" charset="-34"/>
              <a:cs typeface="KS SUDIN" pitchFamily="18" charset="-34"/>
            </a:endParaRPr>
          </a:p>
          <a:p>
            <a:pPr marL="990600" lvl="1" indent="-533400" algn="ctr" eaLnBrk="1" hangingPunct="1">
              <a:buFontTx/>
              <a:buNone/>
            </a:pPr>
            <a:r>
              <a:rPr lang="th-TH" sz="3600" b="1" dirty="0" smtClean="0">
                <a:solidFill>
                  <a:schemeClr val="accent1">
                    <a:lumMod val="75000"/>
                  </a:schemeClr>
                </a:solidFill>
                <a:latin typeface="KS SUDIN" pitchFamily="18" charset="-34"/>
                <a:cs typeface="KS SUDIN" pitchFamily="18" charset="-34"/>
              </a:rPr>
              <a:t> </a:t>
            </a:r>
            <a:endParaRPr lang="th-TH" sz="1000" dirty="0" smtClean="0">
              <a:solidFill>
                <a:schemeClr val="accent1">
                  <a:lumMod val="75000"/>
                </a:schemeClr>
              </a:solidFill>
              <a:latin typeface="KS SUDIN" pitchFamily="18" charset="-34"/>
              <a:cs typeface="KS SUDIN" pitchFamily="18" charset="-34"/>
            </a:endParaRPr>
          </a:p>
          <a:p>
            <a:pPr marL="609600" indent="-609600" eaLnBrk="1" hangingPunct="1">
              <a:buFontTx/>
              <a:buNone/>
            </a:pPr>
            <a:r>
              <a:rPr lang="th-TH" sz="700" dirty="0" smtClean="0">
                <a:solidFill>
                  <a:schemeClr val="accent1">
                    <a:lumMod val="75000"/>
                  </a:schemeClr>
                </a:solidFill>
                <a:latin typeface="KS SUDIN" pitchFamily="18" charset="-34"/>
                <a:cs typeface="KS SUDIN" pitchFamily="18" charset="-34"/>
              </a:rPr>
              <a:t> </a:t>
            </a:r>
          </a:p>
        </p:txBody>
      </p:sp>
      <p:pic>
        <p:nvPicPr>
          <p:cNvPr id="20484" name="Picture 8" descr="P805009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4138037"/>
            <a:ext cx="3083951" cy="23133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9" name="ไดอะแกรม 8"/>
          <p:cNvGraphicFramePr/>
          <p:nvPr>
            <p:extLst>
              <p:ext uri="{D42A27DB-BD31-4B8C-83A1-F6EECF244321}">
                <p14:modId xmlns:p14="http://schemas.microsoft.com/office/powerpoint/2010/main" val="3128676073"/>
              </p:ext>
            </p:extLst>
          </p:nvPr>
        </p:nvGraphicFramePr>
        <p:xfrm>
          <a:off x="552145" y="404664"/>
          <a:ext cx="8568952" cy="12127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8435" name="Picture 3" descr="D:\ศิริณรวี\Camera\20160606_152713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772816"/>
            <a:ext cx="3087030" cy="23152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1445734"/>
      </p:ext>
    </p:extLst>
  </p:cSld>
  <p:clrMapOvr>
    <a:masterClrMapping/>
  </p:clrMapOvr>
  <p:transition spd="slow">
    <p:split orient="vert" dir="in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ไหลเวียน">
  <a:themeElements>
    <a:clrScheme name="ชีวิตชีวา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ไหลเวียน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ไหลเวียน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ไหลเวียน">
  <a:themeElements>
    <a:clrScheme name="ชีวิตชีวา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ไหลเวียน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ไหลเวียน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1273</TotalTime>
  <Words>1253</Words>
  <Application>Microsoft Office PowerPoint</Application>
  <PresentationFormat>นำเสนอทางหน้าจอ (4:3)</PresentationFormat>
  <Paragraphs>145</Paragraphs>
  <Slides>33</Slides>
  <Notes>1</Notes>
  <HiddenSlides>0</HiddenSlides>
  <MMClips>0</MMClips>
  <ScaleCrop>false</ScaleCrop>
  <HeadingPairs>
    <vt:vector size="4" baseType="variant">
      <vt:variant>
        <vt:lpstr>ชุดรูปแบบ</vt:lpstr>
      </vt:variant>
      <vt:variant>
        <vt:i4>2</vt:i4>
      </vt:variant>
      <vt:variant>
        <vt:lpstr>ชื่อเรื่องภาพนิ่ง</vt:lpstr>
      </vt:variant>
      <vt:variant>
        <vt:i4>33</vt:i4>
      </vt:variant>
    </vt:vector>
  </HeadingPairs>
  <TitlesOfParts>
    <vt:vector size="35" baseType="lpstr">
      <vt:lpstr>ไหลเวียน</vt:lpstr>
      <vt:lpstr>1_ไหลเวียน</vt:lpstr>
      <vt:lpstr>งานนำเสนอ PowerPoint</vt:lpstr>
      <vt:lpstr>งานนำเสนอ PowerPoint</vt:lpstr>
      <vt:lpstr>งานนำเสนอ PowerPoint</vt:lpstr>
      <vt:lpstr>ประวัติความเป็นมาของตำบล</vt:lpstr>
      <vt:lpstr>งานนำเสนอ PowerPoint</vt:lpstr>
      <vt:lpstr>งานนำเสนอ PowerPoint</vt:lpstr>
      <vt:lpstr>  สหกรณ์เครดิตยูเนี่ยนวัดกุ่มสามัคคี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กองทุนพัฒนาบทบาทสตรีตำบลบ้านหาด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แหล่งเรียนรู้ศิลปะปูนปั้น (งานปั้นหัวสัตว์)</vt:lpstr>
      <vt:lpstr>แหล่งเรียนรู้งานศิลปะปูนปั้น(เมืองเพชร)</vt:lpstr>
      <vt:lpstr>แหล่งเรียนรู้ศิลปะปูนปั้น (เมืองเพชร)</vt:lpstr>
      <vt:lpstr>แหล่งเรียนรู้ งานแกะสลักไม้ (แอก คันไถ)</vt:lpstr>
      <vt:lpstr>แหล่งเรียนรู้งานแกะสลักช่อฟ้า ใบระกา</vt:lpstr>
      <vt:lpstr>แหล่งเรียนรู้กลุ่มอนุรักษ์ศิลปะพื้นบ้านกระบี่กระบอง</vt:lpstr>
      <vt:lpstr>กลุ่มอนุรักษ์ศิลปะพื้นบ้านกลองยาว</vt:lpstr>
      <vt:lpstr>งานนำเสนอ PowerPoint</vt:lpstr>
      <vt:lpstr>แห่เทียนพรรษา</vt:lpstr>
      <vt:lpstr>หาบสลากภัตร</vt:lpstr>
      <vt:lpstr>   เทศน์มหาชาติ                </vt:lpstr>
      <vt:lpstr>ทำบุญตักบาตรในวันสำคัญ           </vt:lpstr>
      <vt:lpstr>งานนำเสนอ PowerPoint</vt:lpstr>
      <vt:lpstr>สวัสดี......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ภาพนิ่ง 1</dc:title>
  <dc:creator>JJ</dc:creator>
  <cp:lastModifiedBy>Master</cp:lastModifiedBy>
  <cp:revision>158</cp:revision>
  <cp:lastPrinted>2022-05-11T08:59:03Z</cp:lastPrinted>
  <dcterms:created xsi:type="dcterms:W3CDTF">2014-05-27T01:33:30Z</dcterms:created>
  <dcterms:modified xsi:type="dcterms:W3CDTF">2022-05-11T09:00:58Z</dcterms:modified>
</cp:coreProperties>
</file>